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embeddings/oleObject1.bin" ContentType="application/vnd.openxmlformats-officedocument.oleObject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7"/>
  </p:notesMasterIdLst>
  <p:handoutMasterIdLst>
    <p:handoutMasterId r:id="rId168"/>
  </p:handoutMasterIdLst>
  <p:sldIdLst>
    <p:sldId id="515" r:id="rId2"/>
    <p:sldId id="516" r:id="rId3"/>
    <p:sldId id="275" r:id="rId4"/>
    <p:sldId id="282" r:id="rId5"/>
    <p:sldId id="281" r:id="rId6"/>
    <p:sldId id="273" r:id="rId7"/>
    <p:sldId id="443" r:id="rId8"/>
    <p:sldId id="283" r:id="rId9"/>
    <p:sldId id="284" r:id="rId10"/>
    <p:sldId id="285" r:id="rId11"/>
    <p:sldId id="286" r:id="rId12"/>
    <p:sldId id="287" r:id="rId13"/>
    <p:sldId id="288" r:id="rId14"/>
    <p:sldId id="290" r:id="rId15"/>
    <p:sldId id="293" r:id="rId16"/>
    <p:sldId id="292" r:id="rId17"/>
    <p:sldId id="294" r:id="rId18"/>
    <p:sldId id="296" r:id="rId19"/>
    <p:sldId id="303" r:id="rId20"/>
    <p:sldId id="312" r:id="rId21"/>
    <p:sldId id="311" r:id="rId22"/>
    <p:sldId id="310" r:id="rId23"/>
    <p:sldId id="307" r:id="rId24"/>
    <p:sldId id="309" r:id="rId25"/>
    <p:sldId id="512" r:id="rId26"/>
    <p:sldId id="313" r:id="rId27"/>
    <p:sldId id="317" r:id="rId28"/>
    <p:sldId id="314" r:id="rId29"/>
    <p:sldId id="321" r:id="rId30"/>
    <p:sldId id="315" r:id="rId31"/>
    <p:sldId id="322" r:id="rId32"/>
    <p:sldId id="323" r:id="rId33"/>
    <p:sldId id="324" r:id="rId34"/>
    <p:sldId id="326" r:id="rId35"/>
    <p:sldId id="327" r:id="rId36"/>
    <p:sldId id="333" r:id="rId37"/>
    <p:sldId id="453" r:id="rId38"/>
    <p:sldId id="454" r:id="rId39"/>
    <p:sldId id="514" r:id="rId40"/>
    <p:sldId id="455" r:id="rId41"/>
    <p:sldId id="456" r:id="rId42"/>
    <p:sldId id="457" r:id="rId43"/>
    <p:sldId id="319" r:id="rId44"/>
    <p:sldId id="320" r:id="rId45"/>
    <p:sldId id="347" r:id="rId46"/>
    <p:sldId id="348" r:id="rId47"/>
    <p:sldId id="349" r:id="rId48"/>
    <p:sldId id="352" r:id="rId49"/>
    <p:sldId id="351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513" r:id="rId60"/>
    <p:sldId id="369" r:id="rId61"/>
    <p:sldId id="377" r:id="rId62"/>
    <p:sldId id="363" r:id="rId63"/>
    <p:sldId id="435" r:id="rId64"/>
    <p:sldId id="370" r:id="rId65"/>
    <p:sldId id="373" r:id="rId66"/>
    <p:sldId id="371" r:id="rId67"/>
    <p:sldId id="447" r:id="rId68"/>
    <p:sldId id="375" r:id="rId69"/>
    <p:sldId id="374" r:id="rId70"/>
    <p:sldId id="413" r:id="rId71"/>
    <p:sldId id="448" r:id="rId72"/>
    <p:sldId id="378" r:id="rId73"/>
    <p:sldId id="379" r:id="rId74"/>
    <p:sldId id="381" r:id="rId75"/>
    <p:sldId id="382" r:id="rId76"/>
    <p:sldId id="383" r:id="rId77"/>
    <p:sldId id="385" r:id="rId78"/>
    <p:sldId id="389" r:id="rId79"/>
    <p:sldId id="386" r:id="rId80"/>
    <p:sldId id="388" r:id="rId81"/>
    <p:sldId id="387" r:id="rId82"/>
    <p:sldId id="391" r:id="rId83"/>
    <p:sldId id="392" r:id="rId84"/>
    <p:sldId id="395" r:id="rId85"/>
    <p:sldId id="393" r:id="rId86"/>
    <p:sldId id="396" r:id="rId87"/>
    <p:sldId id="397" r:id="rId88"/>
    <p:sldId id="398" r:id="rId89"/>
    <p:sldId id="399" r:id="rId90"/>
    <p:sldId id="400" r:id="rId91"/>
    <p:sldId id="401" r:id="rId92"/>
    <p:sldId id="402" r:id="rId93"/>
    <p:sldId id="403" r:id="rId94"/>
    <p:sldId id="404" r:id="rId95"/>
    <p:sldId id="405" r:id="rId96"/>
    <p:sldId id="407" r:id="rId97"/>
    <p:sldId id="408" r:id="rId98"/>
    <p:sldId id="409" r:id="rId99"/>
    <p:sldId id="410" r:id="rId100"/>
    <p:sldId id="411" r:id="rId101"/>
    <p:sldId id="412" r:id="rId102"/>
    <p:sldId id="414" r:id="rId103"/>
    <p:sldId id="415" r:id="rId104"/>
    <p:sldId id="417" r:id="rId105"/>
    <p:sldId id="449" r:id="rId106"/>
    <p:sldId id="422" r:id="rId107"/>
    <p:sldId id="418" r:id="rId108"/>
    <p:sldId id="423" r:id="rId109"/>
    <p:sldId id="426" r:id="rId110"/>
    <p:sldId id="419" r:id="rId111"/>
    <p:sldId id="428" r:id="rId112"/>
    <p:sldId id="427" r:id="rId113"/>
    <p:sldId id="458" r:id="rId114"/>
    <p:sldId id="465" r:id="rId115"/>
    <p:sldId id="430" r:id="rId116"/>
    <p:sldId id="432" r:id="rId117"/>
    <p:sldId id="431" r:id="rId118"/>
    <p:sldId id="434" r:id="rId119"/>
    <p:sldId id="438" r:id="rId120"/>
    <p:sldId id="439" r:id="rId121"/>
    <p:sldId id="440" r:id="rId122"/>
    <p:sldId id="441" r:id="rId123"/>
    <p:sldId id="436" r:id="rId124"/>
    <p:sldId id="437" r:id="rId125"/>
    <p:sldId id="450" r:id="rId126"/>
    <p:sldId id="452" r:id="rId127"/>
    <p:sldId id="451" r:id="rId128"/>
    <p:sldId id="460" r:id="rId129"/>
    <p:sldId id="459" r:id="rId130"/>
    <p:sldId id="461" r:id="rId131"/>
    <p:sldId id="462" r:id="rId132"/>
    <p:sldId id="470" r:id="rId133"/>
    <p:sldId id="471" r:id="rId134"/>
    <p:sldId id="472" r:id="rId135"/>
    <p:sldId id="473" r:id="rId136"/>
    <p:sldId id="474" r:id="rId137"/>
    <p:sldId id="475" r:id="rId138"/>
    <p:sldId id="476" r:id="rId139"/>
    <p:sldId id="477" r:id="rId140"/>
    <p:sldId id="478" r:id="rId141"/>
    <p:sldId id="479" r:id="rId142"/>
    <p:sldId id="480" r:id="rId143"/>
    <p:sldId id="481" r:id="rId144"/>
    <p:sldId id="482" r:id="rId145"/>
    <p:sldId id="483" r:id="rId146"/>
    <p:sldId id="484" r:id="rId147"/>
    <p:sldId id="485" r:id="rId148"/>
    <p:sldId id="486" r:id="rId149"/>
    <p:sldId id="487" r:id="rId150"/>
    <p:sldId id="488" r:id="rId151"/>
    <p:sldId id="489" r:id="rId152"/>
    <p:sldId id="490" r:id="rId153"/>
    <p:sldId id="491" r:id="rId154"/>
    <p:sldId id="492" r:id="rId155"/>
    <p:sldId id="493" r:id="rId156"/>
    <p:sldId id="494" r:id="rId157"/>
    <p:sldId id="495" r:id="rId158"/>
    <p:sldId id="496" r:id="rId159"/>
    <p:sldId id="497" r:id="rId160"/>
    <p:sldId id="498" r:id="rId161"/>
    <p:sldId id="499" r:id="rId162"/>
    <p:sldId id="500" r:id="rId163"/>
    <p:sldId id="501" r:id="rId164"/>
    <p:sldId id="517" r:id="rId165"/>
    <p:sldId id="518" r:id="rId16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resentação" id="{5568A795-EE32-4F37-9255-AFE301D6F051}">
          <p14:sldIdLst/>
        </p14:section>
        <p14:section name="Introcução" id="{BE872917-18C8-4D96-8877-4FCE48931676}">
          <p14:sldIdLst>
            <p14:sldId id="515"/>
            <p14:sldId id="516"/>
            <p14:sldId id="275"/>
            <p14:sldId id="282"/>
            <p14:sldId id="281"/>
            <p14:sldId id="273"/>
            <p14:sldId id="443"/>
            <p14:sldId id="283"/>
            <p14:sldId id="284"/>
            <p14:sldId id="285"/>
            <p14:sldId id="286"/>
            <p14:sldId id="287"/>
            <p14:sldId id="288"/>
            <p14:sldId id="290"/>
            <p14:sldId id="293"/>
            <p14:sldId id="292"/>
            <p14:sldId id="294"/>
            <p14:sldId id="296"/>
            <p14:sldId id="303"/>
            <p14:sldId id="312"/>
            <p14:sldId id="311"/>
            <p14:sldId id="310"/>
            <p14:sldId id="307"/>
            <p14:sldId id="309"/>
            <p14:sldId id="512"/>
            <p14:sldId id="313"/>
          </p14:sldIdLst>
        </p14:section>
        <p14:section name="Dispositivos e Tecnologias de Comunicação" id="{7156ADDC-6058-4CF2-8536-A0EECE9AC91C}">
          <p14:sldIdLst>
            <p14:sldId id="317"/>
            <p14:sldId id="314"/>
            <p14:sldId id="321"/>
            <p14:sldId id="315"/>
            <p14:sldId id="322"/>
            <p14:sldId id="323"/>
            <p14:sldId id="324"/>
            <p14:sldId id="326"/>
            <p14:sldId id="327"/>
            <p14:sldId id="333"/>
            <p14:sldId id="453"/>
            <p14:sldId id="454"/>
            <p14:sldId id="514"/>
            <p14:sldId id="455"/>
            <p14:sldId id="456"/>
            <p14:sldId id="457"/>
            <p14:sldId id="319"/>
            <p14:sldId id="320"/>
            <p14:sldId id="347"/>
            <p14:sldId id="348"/>
            <p14:sldId id="349"/>
            <p14:sldId id="352"/>
            <p14:sldId id="351"/>
            <p14:sldId id="353"/>
            <p14:sldId id="354"/>
          </p14:sldIdLst>
        </p14:section>
        <p14:section name="Software e Ambientes de Desenvolvimento para IoT" id="{9F93BB0A-8DFB-4C1B-9256-46B8E6B4A119}">
          <p14:sldIdLst>
            <p14:sldId id="355"/>
            <p14:sldId id="356"/>
            <p14:sldId id="357"/>
            <p14:sldId id="358"/>
            <p14:sldId id="359"/>
            <p14:sldId id="360"/>
            <p14:sldId id="361"/>
            <p14:sldId id="513"/>
            <p14:sldId id="369"/>
            <p14:sldId id="377"/>
            <p14:sldId id="363"/>
            <p14:sldId id="435"/>
            <p14:sldId id="370"/>
            <p14:sldId id="373"/>
            <p14:sldId id="371"/>
            <p14:sldId id="447"/>
            <p14:sldId id="375"/>
            <p14:sldId id="374"/>
            <p14:sldId id="413"/>
            <p14:sldId id="448"/>
            <p14:sldId id="378"/>
            <p14:sldId id="379"/>
            <p14:sldId id="381"/>
            <p14:sldId id="382"/>
            <p14:sldId id="383"/>
            <p14:sldId id="385"/>
            <p14:sldId id="389"/>
            <p14:sldId id="386"/>
            <p14:sldId id="388"/>
            <p14:sldId id="387"/>
            <p14:sldId id="391"/>
            <p14:sldId id="392"/>
            <p14:sldId id="395"/>
            <p14:sldId id="393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7"/>
            <p14:sldId id="408"/>
            <p14:sldId id="409"/>
            <p14:sldId id="410"/>
            <p14:sldId id="411"/>
            <p14:sldId id="412"/>
            <p14:sldId id="414"/>
            <p14:sldId id="415"/>
            <p14:sldId id="417"/>
            <p14:sldId id="449"/>
            <p14:sldId id="422"/>
            <p14:sldId id="418"/>
            <p14:sldId id="423"/>
            <p14:sldId id="426"/>
            <p14:sldId id="419"/>
            <p14:sldId id="428"/>
            <p14:sldId id="427"/>
            <p14:sldId id="458"/>
            <p14:sldId id="465"/>
            <p14:sldId id="430"/>
            <p14:sldId id="432"/>
            <p14:sldId id="431"/>
            <p14:sldId id="434"/>
            <p14:sldId id="438"/>
            <p14:sldId id="439"/>
            <p14:sldId id="440"/>
            <p14:sldId id="441"/>
            <p14:sldId id="436"/>
            <p14:sldId id="437"/>
          </p14:sldIdLst>
        </p14:section>
        <p14:section name="IoT na prática" id="{AB2EE492-9CC8-4DD8-AA73-252659FF7D47}">
          <p14:sldIdLst>
            <p14:sldId id="450"/>
            <p14:sldId id="452"/>
            <p14:sldId id="451"/>
            <p14:sldId id="460"/>
            <p14:sldId id="459"/>
            <p14:sldId id="461"/>
            <p14:sldId id="462"/>
          </p14:sldIdLst>
        </p14:section>
        <p14:section name="Gerenciamento e Análise de Dados" id="{EF71B5EB-DED4-4C4F-8AB7-F4BB7B347BEA}">
          <p14:sldIdLst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</p14:sldIdLst>
        </p14:section>
        <p14:section name="Considerações Finais" id="{3F1EAD26-EB98-4765-805A-A78254D0504F}">
          <p14:sldIdLst>
            <p14:sldId id="500"/>
            <p14:sldId id="501"/>
            <p14:sldId id="517"/>
            <p14:sldId id="518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o" initials="B" lastIdx="1" clrIdx="0">
    <p:extLst>
      <p:ext uri="{19B8F6BF-5375-455C-9EA6-DF929625EA0E}">
        <p15:presenceInfo xmlns="" xmlns:p15="http://schemas.microsoft.com/office/powerpoint/2012/main" userId="068eded487f062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2C4C9"/>
    <a:srgbClr val="FFCCFF"/>
    <a:srgbClr val="E9062B"/>
    <a:srgbClr val="485663"/>
    <a:srgbClr val="0099FF"/>
    <a:srgbClr val="FFFF99"/>
    <a:srgbClr val="FFFFCC"/>
    <a:srgbClr val="FFCC99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8" autoAdjust="0"/>
    <p:restoredTop sz="96433" autoAdjust="0"/>
  </p:normalViewPr>
  <p:slideViewPr>
    <p:cSldViewPr snapToGrid="0" showGuides="1">
      <p:cViewPr varScale="1">
        <p:scale>
          <a:sx n="139" d="100"/>
          <a:sy n="139" d="100"/>
        </p:scale>
        <p:origin x="-155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notesMaster" Target="notesMasters/notesMaster1.xml"/><Relationship Id="rId168" Type="http://schemas.openxmlformats.org/officeDocument/2006/relationships/handoutMaster" Target="handoutMasters/handoutMaster1.xml"/><Relationship Id="rId16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commentAuthors" Target="commentAuthors.xml"/><Relationship Id="rId171" Type="http://schemas.openxmlformats.org/officeDocument/2006/relationships/presProps" Target="presProps.xml"/><Relationship Id="rId172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theme" Target="theme/theme1.xml"/><Relationship Id="rId17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ata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diagrams/_rels/data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gif"/><Relationship Id="rId3" Type="http://schemas.openxmlformats.org/officeDocument/2006/relationships/image" Target="../media/image77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_rels/drawing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diagrams/_rels/drawing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image" Target="../media/image79.gif"/><Relationship Id="rId3" Type="http://schemas.openxmlformats.org/officeDocument/2006/relationships/image" Target="../media/image77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863FBE-5AAD-4CF7-9DC3-CF876D0A4C09}" type="doc">
      <dgm:prSet loTypeId="urn:microsoft.com/office/officeart/2005/8/layout/target1" loCatId="relationship" qsTypeId="urn:microsoft.com/office/officeart/2005/8/quickstyle/simple1" qsCatId="simple" csTypeId="urn:microsoft.com/office/officeart/2005/8/colors/accent2_5" csCatId="accent2" phldr="1"/>
      <dgm:spPr/>
    </dgm:pt>
    <dgm:pt modelId="{324F6A9F-5137-4D63-8655-5B6621A9E20A}">
      <dgm:prSet phldrT="[Texto]" custT="1"/>
      <dgm:spPr/>
      <dgm:t>
        <a:bodyPr/>
        <a:lstStyle/>
        <a:p>
          <a:pPr algn="ctr"/>
          <a:r>
            <a:rPr lang="pt-BR" sz="2400" b="1" dirty="0"/>
            <a:t>Núcleo da Internet</a:t>
          </a:r>
        </a:p>
        <a:p>
          <a:pPr algn="ctr"/>
          <a:r>
            <a:rPr lang="pt-BR" sz="1800" b="1" dirty="0"/>
            <a:t>(milhões de nós)</a:t>
          </a:r>
        </a:p>
      </dgm:t>
    </dgm:pt>
    <dgm:pt modelId="{0936568A-8BBB-4F60-B0A4-6156E6DA8A0D}" type="parTrans" cxnId="{DD56513B-A35A-4645-BEE8-99138671B7B2}">
      <dgm:prSet/>
      <dgm:spPr/>
      <dgm:t>
        <a:bodyPr/>
        <a:lstStyle/>
        <a:p>
          <a:endParaRPr lang="pt-BR"/>
        </a:p>
      </dgm:t>
    </dgm:pt>
    <dgm:pt modelId="{CE54A965-B951-4503-AB46-EF7370543847}" type="sibTrans" cxnId="{DD56513B-A35A-4645-BEE8-99138671B7B2}">
      <dgm:prSet/>
      <dgm:spPr/>
      <dgm:t>
        <a:bodyPr/>
        <a:lstStyle/>
        <a:p>
          <a:endParaRPr lang="pt-BR"/>
        </a:p>
      </dgm:t>
    </dgm:pt>
    <dgm:pt modelId="{1761390C-4F59-4E07-9B0E-DD6FB242D3C4}">
      <dgm:prSet phldrT="[Texto]" custT="1"/>
      <dgm:spPr/>
      <dgm:t>
        <a:bodyPr/>
        <a:lstStyle/>
        <a:p>
          <a:pPr algn="ctr"/>
          <a:r>
            <a:rPr lang="pt-BR" sz="2400" b="1" dirty="0"/>
            <a:t>Fronteira da Internet</a:t>
          </a:r>
        </a:p>
        <a:p>
          <a:pPr algn="ctr"/>
          <a:r>
            <a:rPr lang="pt-BR" sz="1800" b="1" dirty="0"/>
            <a:t>(Bilhões de nós)</a:t>
          </a:r>
        </a:p>
      </dgm:t>
    </dgm:pt>
    <dgm:pt modelId="{382F3475-64A4-4B13-ADB7-F507E3A509D7}" type="parTrans" cxnId="{1E8344D8-AC52-46EF-97D9-FCB831218725}">
      <dgm:prSet/>
      <dgm:spPr/>
      <dgm:t>
        <a:bodyPr/>
        <a:lstStyle/>
        <a:p>
          <a:endParaRPr lang="pt-BR"/>
        </a:p>
      </dgm:t>
    </dgm:pt>
    <dgm:pt modelId="{C160C104-8DE7-4F01-AE94-24F1C7DAEBA4}" type="sibTrans" cxnId="{1E8344D8-AC52-46EF-97D9-FCB831218725}">
      <dgm:prSet/>
      <dgm:spPr/>
      <dgm:t>
        <a:bodyPr/>
        <a:lstStyle/>
        <a:p>
          <a:endParaRPr lang="pt-BR"/>
        </a:p>
      </dgm:t>
    </dgm:pt>
    <dgm:pt modelId="{08393993-B273-4745-BA61-519B027A2A7A}">
      <dgm:prSet phldrT="[Texto]" custT="1"/>
      <dgm:spPr/>
      <dgm:t>
        <a:bodyPr/>
        <a:lstStyle/>
        <a:p>
          <a:pPr algn="ctr"/>
          <a:r>
            <a:rPr lang="pt-BR" sz="2400" b="1" dirty="0"/>
            <a:t>IoT</a:t>
          </a:r>
        </a:p>
        <a:p>
          <a:pPr algn="ctr"/>
          <a:r>
            <a:rPr lang="pt-BR" sz="1800" b="1" dirty="0"/>
            <a:t>(Trilhões de nós</a:t>
          </a:r>
          <a:r>
            <a:rPr lang="pt-BR" sz="1800" dirty="0"/>
            <a:t>)</a:t>
          </a:r>
        </a:p>
      </dgm:t>
    </dgm:pt>
    <dgm:pt modelId="{45D581E0-901E-407F-8210-3D93DAA9F89C}" type="parTrans" cxnId="{B0CF1182-23D0-40E4-814D-664F369E566F}">
      <dgm:prSet/>
      <dgm:spPr/>
      <dgm:t>
        <a:bodyPr/>
        <a:lstStyle/>
        <a:p>
          <a:endParaRPr lang="pt-BR"/>
        </a:p>
      </dgm:t>
    </dgm:pt>
    <dgm:pt modelId="{1544D952-CB4A-4902-A6FC-3C938F049600}" type="sibTrans" cxnId="{B0CF1182-23D0-40E4-814D-664F369E566F}">
      <dgm:prSet/>
      <dgm:spPr/>
      <dgm:t>
        <a:bodyPr/>
        <a:lstStyle/>
        <a:p>
          <a:endParaRPr lang="pt-BR"/>
        </a:p>
      </dgm:t>
    </dgm:pt>
    <dgm:pt modelId="{9AC797FF-156D-495C-AB67-9703CA33740F}" type="pres">
      <dgm:prSet presAssocID="{0E863FBE-5AAD-4CF7-9DC3-CF876D0A4C09}" presName="composite" presStyleCnt="0">
        <dgm:presLayoutVars>
          <dgm:chMax val="5"/>
          <dgm:dir/>
          <dgm:resizeHandles val="exact"/>
        </dgm:presLayoutVars>
      </dgm:prSet>
      <dgm:spPr/>
    </dgm:pt>
    <dgm:pt modelId="{2E16C197-7E3D-485A-BB6A-7C178DF18359}" type="pres">
      <dgm:prSet presAssocID="{324F6A9F-5137-4D63-8655-5B6621A9E20A}" presName="circle1" presStyleLbl="lnNode1" presStyleIdx="0" presStyleCnt="3"/>
      <dgm:spPr/>
    </dgm:pt>
    <dgm:pt modelId="{D9DA7C0B-B5DD-42DA-9159-F3D4FE91FFF2}" type="pres">
      <dgm:prSet presAssocID="{324F6A9F-5137-4D63-8655-5B6621A9E20A}" presName="text1" presStyleLbl="revTx" presStyleIdx="0" presStyleCnt="3" custScaleX="169850" custLinFactNeighborX="1868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A0D0DA5-A1EA-4C6E-BDEC-E9822D48C163}" type="pres">
      <dgm:prSet presAssocID="{324F6A9F-5137-4D63-8655-5B6621A9E20A}" presName="line1" presStyleLbl="callout" presStyleIdx="0" presStyleCnt="6"/>
      <dgm:spPr/>
    </dgm:pt>
    <dgm:pt modelId="{52B8ECE6-E3FB-48EC-B401-945222178723}" type="pres">
      <dgm:prSet presAssocID="{324F6A9F-5137-4D63-8655-5B6621A9E20A}" presName="d1" presStyleLbl="callout" presStyleIdx="1" presStyleCnt="6"/>
      <dgm:spPr/>
    </dgm:pt>
    <dgm:pt modelId="{FE1F2D5A-EB1D-4EE0-B111-15EE00E28416}" type="pres">
      <dgm:prSet presAssocID="{1761390C-4F59-4E07-9B0E-DD6FB242D3C4}" presName="circle2" presStyleLbl="lnNode1" presStyleIdx="1" presStyleCnt="3"/>
      <dgm:spPr/>
    </dgm:pt>
    <dgm:pt modelId="{B8010260-FE66-402D-838C-9859C7C5F06A}" type="pres">
      <dgm:prSet presAssocID="{1761390C-4F59-4E07-9B0E-DD6FB242D3C4}" presName="text2" presStyleLbl="revTx" presStyleIdx="1" presStyleCnt="3" custScaleX="179084" custLinFactNeighborX="1868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F532C8-2B66-4C2F-89C1-6FA2A3F067B0}" type="pres">
      <dgm:prSet presAssocID="{1761390C-4F59-4E07-9B0E-DD6FB242D3C4}" presName="line2" presStyleLbl="callout" presStyleIdx="2" presStyleCnt="6"/>
      <dgm:spPr/>
    </dgm:pt>
    <dgm:pt modelId="{28297BCC-EB6B-46A1-9236-6B54758E86B2}" type="pres">
      <dgm:prSet presAssocID="{1761390C-4F59-4E07-9B0E-DD6FB242D3C4}" presName="d2" presStyleLbl="callout" presStyleIdx="3" presStyleCnt="6"/>
      <dgm:spPr/>
    </dgm:pt>
    <dgm:pt modelId="{F0847BB2-3671-4AB1-9FAF-13B717E91F90}" type="pres">
      <dgm:prSet presAssocID="{08393993-B273-4745-BA61-519B027A2A7A}" presName="circle3" presStyleLbl="lnNode1" presStyleIdx="2" presStyleCnt="3"/>
      <dgm:spPr/>
    </dgm:pt>
    <dgm:pt modelId="{0696D05F-E9F6-4F8C-88A1-8A9B933F603D}" type="pres">
      <dgm:prSet presAssocID="{08393993-B273-4745-BA61-519B027A2A7A}" presName="text3" presStyleLbl="revTx" presStyleIdx="2" presStyleCnt="3" custScaleX="124279" custLinFactNeighborX="1868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B0F9FA9-6303-4064-9F0E-D891243732C8}" type="pres">
      <dgm:prSet presAssocID="{08393993-B273-4745-BA61-519B027A2A7A}" presName="line3" presStyleLbl="callout" presStyleIdx="4" presStyleCnt="6"/>
      <dgm:spPr/>
    </dgm:pt>
    <dgm:pt modelId="{70B9275E-B695-4869-9529-F1F022029331}" type="pres">
      <dgm:prSet presAssocID="{08393993-B273-4745-BA61-519B027A2A7A}" presName="d3" presStyleLbl="callout" presStyleIdx="5" presStyleCnt="6"/>
      <dgm:spPr/>
    </dgm:pt>
  </dgm:ptLst>
  <dgm:cxnLst>
    <dgm:cxn modelId="{C01CB67A-354B-4EB9-8775-B52740760140}" type="presOf" srcId="{08393993-B273-4745-BA61-519B027A2A7A}" destId="{0696D05F-E9F6-4F8C-88A1-8A9B933F603D}" srcOrd="0" destOrd="0" presId="urn:microsoft.com/office/officeart/2005/8/layout/target1"/>
    <dgm:cxn modelId="{B3122E59-D6D7-4C00-9F5B-9F2A98D3095B}" type="presOf" srcId="{324F6A9F-5137-4D63-8655-5B6621A9E20A}" destId="{D9DA7C0B-B5DD-42DA-9159-F3D4FE91FFF2}" srcOrd="0" destOrd="0" presId="urn:microsoft.com/office/officeart/2005/8/layout/target1"/>
    <dgm:cxn modelId="{1E8344D8-AC52-46EF-97D9-FCB831218725}" srcId="{0E863FBE-5AAD-4CF7-9DC3-CF876D0A4C09}" destId="{1761390C-4F59-4E07-9B0E-DD6FB242D3C4}" srcOrd="1" destOrd="0" parTransId="{382F3475-64A4-4B13-ADB7-F507E3A509D7}" sibTransId="{C160C104-8DE7-4F01-AE94-24F1C7DAEBA4}"/>
    <dgm:cxn modelId="{DD56513B-A35A-4645-BEE8-99138671B7B2}" srcId="{0E863FBE-5AAD-4CF7-9DC3-CF876D0A4C09}" destId="{324F6A9F-5137-4D63-8655-5B6621A9E20A}" srcOrd="0" destOrd="0" parTransId="{0936568A-8BBB-4F60-B0A4-6156E6DA8A0D}" sibTransId="{CE54A965-B951-4503-AB46-EF7370543847}"/>
    <dgm:cxn modelId="{491A2411-D0E8-43F0-89A2-C9AE252EF6C3}" type="presOf" srcId="{0E863FBE-5AAD-4CF7-9DC3-CF876D0A4C09}" destId="{9AC797FF-156D-495C-AB67-9703CA33740F}" srcOrd="0" destOrd="0" presId="urn:microsoft.com/office/officeart/2005/8/layout/target1"/>
    <dgm:cxn modelId="{B0CF1182-23D0-40E4-814D-664F369E566F}" srcId="{0E863FBE-5AAD-4CF7-9DC3-CF876D0A4C09}" destId="{08393993-B273-4745-BA61-519B027A2A7A}" srcOrd="2" destOrd="0" parTransId="{45D581E0-901E-407F-8210-3D93DAA9F89C}" sibTransId="{1544D952-CB4A-4902-A6FC-3C938F049600}"/>
    <dgm:cxn modelId="{F9D86D62-64D0-459E-9EF6-43E84061FCB5}" type="presOf" srcId="{1761390C-4F59-4E07-9B0E-DD6FB242D3C4}" destId="{B8010260-FE66-402D-838C-9859C7C5F06A}" srcOrd="0" destOrd="0" presId="urn:microsoft.com/office/officeart/2005/8/layout/target1"/>
    <dgm:cxn modelId="{E932BD76-9357-49D7-A293-955CF324D95C}" type="presParOf" srcId="{9AC797FF-156D-495C-AB67-9703CA33740F}" destId="{2E16C197-7E3D-485A-BB6A-7C178DF18359}" srcOrd="0" destOrd="0" presId="urn:microsoft.com/office/officeart/2005/8/layout/target1"/>
    <dgm:cxn modelId="{2B7D5E0F-370F-41BF-A608-211A636AA3A8}" type="presParOf" srcId="{9AC797FF-156D-495C-AB67-9703CA33740F}" destId="{D9DA7C0B-B5DD-42DA-9159-F3D4FE91FFF2}" srcOrd="1" destOrd="0" presId="urn:microsoft.com/office/officeart/2005/8/layout/target1"/>
    <dgm:cxn modelId="{958AAE3E-0960-4A36-B75C-C3A4DE4A7A0B}" type="presParOf" srcId="{9AC797FF-156D-495C-AB67-9703CA33740F}" destId="{3A0D0DA5-A1EA-4C6E-BDEC-E9822D48C163}" srcOrd="2" destOrd="0" presId="urn:microsoft.com/office/officeart/2005/8/layout/target1"/>
    <dgm:cxn modelId="{ECA2FAE6-6153-42F6-84F0-C0FF972EBBC2}" type="presParOf" srcId="{9AC797FF-156D-495C-AB67-9703CA33740F}" destId="{52B8ECE6-E3FB-48EC-B401-945222178723}" srcOrd="3" destOrd="0" presId="urn:microsoft.com/office/officeart/2005/8/layout/target1"/>
    <dgm:cxn modelId="{022CCE41-63BC-4961-BB0C-5C97622E9467}" type="presParOf" srcId="{9AC797FF-156D-495C-AB67-9703CA33740F}" destId="{FE1F2D5A-EB1D-4EE0-B111-15EE00E28416}" srcOrd="4" destOrd="0" presId="urn:microsoft.com/office/officeart/2005/8/layout/target1"/>
    <dgm:cxn modelId="{D3AF5411-21D2-45DB-B3FD-A18ACFF912BE}" type="presParOf" srcId="{9AC797FF-156D-495C-AB67-9703CA33740F}" destId="{B8010260-FE66-402D-838C-9859C7C5F06A}" srcOrd="5" destOrd="0" presId="urn:microsoft.com/office/officeart/2005/8/layout/target1"/>
    <dgm:cxn modelId="{4A4A59E4-8790-4F2B-BF5B-4846478122EE}" type="presParOf" srcId="{9AC797FF-156D-495C-AB67-9703CA33740F}" destId="{F0F532C8-2B66-4C2F-89C1-6FA2A3F067B0}" srcOrd="6" destOrd="0" presId="urn:microsoft.com/office/officeart/2005/8/layout/target1"/>
    <dgm:cxn modelId="{DC95403B-5C54-4037-99A0-F863D55FBA57}" type="presParOf" srcId="{9AC797FF-156D-495C-AB67-9703CA33740F}" destId="{28297BCC-EB6B-46A1-9236-6B54758E86B2}" srcOrd="7" destOrd="0" presId="urn:microsoft.com/office/officeart/2005/8/layout/target1"/>
    <dgm:cxn modelId="{0778E147-4D9D-475E-94A0-E02F525558CA}" type="presParOf" srcId="{9AC797FF-156D-495C-AB67-9703CA33740F}" destId="{F0847BB2-3671-4AB1-9FAF-13B717E91F90}" srcOrd="8" destOrd="0" presId="urn:microsoft.com/office/officeart/2005/8/layout/target1"/>
    <dgm:cxn modelId="{8BCE5B28-7010-4D97-8D3D-A2ACC8978FC1}" type="presParOf" srcId="{9AC797FF-156D-495C-AB67-9703CA33740F}" destId="{0696D05F-E9F6-4F8C-88A1-8A9B933F603D}" srcOrd="9" destOrd="0" presId="urn:microsoft.com/office/officeart/2005/8/layout/target1"/>
    <dgm:cxn modelId="{4A615617-3DAE-4688-BEA9-2E4F2F7B6727}" type="presParOf" srcId="{9AC797FF-156D-495C-AB67-9703CA33740F}" destId="{FB0F9FA9-6303-4064-9F0E-D891243732C8}" srcOrd="10" destOrd="0" presId="urn:microsoft.com/office/officeart/2005/8/layout/target1"/>
    <dgm:cxn modelId="{43FBC149-36C7-49EC-BAF2-639FED5241B4}" type="presParOf" srcId="{9AC797FF-156D-495C-AB67-9703CA33740F}" destId="{70B9275E-B695-4869-9529-F1F022029331}" srcOrd="11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rgbClr val="99FFCC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solidFill>
          <a:srgbClr val="FFFF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/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solidFill>
          <a:srgbClr val="FF7C80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/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066A4D-7543-4C1B-BAD4-260C487A7754}" type="pres">
      <dgm:prSet presAssocID="{E5DF5EBF-EFB6-416E-9146-D40BDF5796A2}" presName="centerShape" presStyleLbl="node0" presStyleIdx="0" presStyleCnt="1"/>
      <dgm:spPr/>
      <dgm:t>
        <a:bodyPr/>
        <a:lstStyle/>
        <a:p>
          <a:endParaRPr lang="pt-BR"/>
        </a:p>
      </dgm:t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C928BEB9-39E2-48CC-8E31-0679808C82EA}" type="pres">
      <dgm:prSet presAssocID="{DA6E8196-1833-4914-AE0E-F273C87AEA6C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BD10D87E-5AA2-497E-B881-44BCA2E1ECC4}" type="pres">
      <dgm:prSet presAssocID="{660A9C4E-B46E-40BB-9315-A46D0F17A0E9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223F2A20-2BB4-4C15-B70C-67A631A2C761}" type="pres">
      <dgm:prSet presAssocID="{F3A7E2EB-1B95-4FCD-9615-3C9DA867599A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92F082CC-2190-405E-BE09-25E6E232FAB0}" type="pres">
      <dgm:prSet presAssocID="{4DD44380-1466-4491-A2F5-42E8C84FCC3D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EAF460-B5E4-4B13-A8EF-9575DDA9BF7F}" type="pres">
      <dgm:prSet presAssocID="{140FBE17-7211-4455-BA97-D6A1621058C9}" presName="parTrans" presStyleLbl="sibTrans2D1" presStyleIdx="4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64B24E5A-0F07-4FB0-A973-95887BB5BDB4}" type="pres">
      <dgm:prSet presAssocID="{140FBE17-7211-4455-BA97-D6A1621058C9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3B6FA7-50B9-46E7-A924-FE3BE6BF45FC}" type="pres">
      <dgm:prSet presAssocID="{D89BBEBB-A198-42E2-BE83-C096F00ADD05}" presName="parTrans" presStyleLbl="sibTrans2D1" presStyleIdx="5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C3F48BD1-B360-4BCA-B3A8-997451918820}" type="pres">
      <dgm:prSet presAssocID="{D89BBEBB-A198-42E2-BE83-C096F00ADD05}" presName="connectorText" presStyleLbl="sibTrans2D1" presStyleIdx="5" presStyleCnt="6"/>
      <dgm:spPr/>
      <dgm:t>
        <a:bodyPr/>
        <a:lstStyle/>
        <a:p>
          <a:endParaRPr lang="pt-BR"/>
        </a:p>
      </dgm:t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B84FEF74-A876-4F48-B614-2DB21A195F34}" type="presOf" srcId="{4DD44380-1466-4491-A2F5-42E8C84FCC3D}" destId="{92F082CC-2190-405E-BE09-25E6E232FAB0}" srcOrd="1" destOrd="0" presId="urn:microsoft.com/office/officeart/2005/8/layout/radial5"/>
    <dgm:cxn modelId="{515E65C4-15C9-4CDB-B0B9-7D66C1BF30E3}" type="presOf" srcId="{660A9C4E-B46E-40BB-9315-A46D0F17A0E9}" destId="{36A263AA-2A10-4FCA-88E5-8FE331F9CF7B}" srcOrd="0" destOrd="0" presId="urn:microsoft.com/office/officeart/2005/8/layout/radial5"/>
    <dgm:cxn modelId="{67563010-B728-4593-B06A-0BE5B7725880}" type="presOf" srcId="{AC24710E-7E16-49DB-BC57-CFF72BFBEED7}" destId="{647A2188-C337-48D5-89BB-615CFF3A5679}" srcOrd="0" destOrd="0" presId="urn:microsoft.com/office/officeart/2005/8/layout/radial5"/>
    <dgm:cxn modelId="{9277CCE9-090B-4951-B6F9-C0F3CD7D8F74}" type="presOf" srcId="{D89BBEBB-A198-42E2-BE83-C096F00ADD05}" destId="{6F3B6FA7-50B9-46E7-A924-FE3BE6BF45FC}" srcOrd="0" destOrd="0" presId="urn:microsoft.com/office/officeart/2005/8/layout/radial5"/>
    <dgm:cxn modelId="{F1C6C2F3-FF0F-4E51-BC39-C7445C106355}" type="presOf" srcId="{DA6E8196-1833-4914-AE0E-F273C87AEA6C}" destId="{C928BEB9-39E2-48CC-8E31-0679808C82EA}" srcOrd="1" destOrd="0" presId="urn:microsoft.com/office/officeart/2005/8/layout/radial5"/>
    <dgm:cxn modelId="{D0A2624A-A24C-43B6-A2BB-36713DA1E5EA}" type="presOf" srcId="{DA6E8196-1833-4914-AE0E-F273C87AEA6C}" destId="{B6B6D98F-92F7-448D-B4D7-58908B974C6B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EB42C435-A60C-4478-B13E-9F003726B184}" type="presOf" srcId="{8CBF5520-0EBE-4392-B568-87696A7A2D89}" destId="{3F250DFD-1F74-48A2-86CA-4AB0317049C9}" srcOrd="0" destOrd="0" presId="urn:microsoft.com/office/officeart/2005/8/layout/radial5"/>
    <dgm:cxn modelId="{C40C57D2-F016-4C06-A1BC-C053727206AB}" type="presOf" srcId="{140FBE17-7211-4455-BA97-D6A1621058C9}" destId="{8AEAF460-B5E4-4B13-A8EF-9575DDA9BF7F}" srcOrd="0" destOrd="0" presId="urn:microsoft.com/office/officeart/2005/8/layout/radial5"/>
    <dgm:cxn modelId="{3F10D243-BD12-44F5-91B5-2180B8FEB408}" type="presOf" srcId="{E5DF5EBF-EFB6-416E-9146-D40BDF5796A2}" destId="{86066A4D-7543-4C1B-BAD4-260C487A7754}" srcOrd="0" destOrd="0" presId="urn:microsoft.com/office/officeart/2005/8/layout/radial5"/>
    <dgm:cxn modelId="{AED7AF06-F8DB-40F8-92FF-773C958578C0}" type="presOf" srcId="{A9A38E76-0C10-4F8B-831B-02A22E543112}" destId="{688F7143-293F-4BE8-BE47-1BBCF16D95E6}" srcOrd="0" destOrd="0" presId="urn:microsoft.com/office/officeart/2005/8/layout/radial5"/>
    <dgm:cxn modelId="{14D29B57-0A89-4CD5-B533-A0DD7E4412BF}" type="presOf" srcId="{72EB9AD7-46B3-47C1-987C-683A7E0E8756}" destId="{09447418-11C3-4557-AAB3-82BB74A40A14}" srcOrd="0" destOrd="0" presId="urn:microsoft.com/office/officeart/2005/8/layout/radial5"/>
    <dgm:cxn modelId="{C4FDCF0B-3B2D-4285-8ACB-88FF7E87CA1F}" type="presOf" srcId="{660A9C4E-B46E-40BB-9315-A46D0F17A0E9}" destId="{BD10D87E-5AA2-497E-B881-44BCA2E1ECC4}" srcOrd="1" destOrd="0" presId="urn:microsoft.com/office/officeart/2005/8/layout/radial5"/>
    <dgm:cxn modelId="{FADDCA1F-50E2-4D89-8874-E275034AEE7C}" type="presOf" srcId="{F3A7E2EB-1B95-4FCD-9615-3C9DA867599A}" destId="{223F2A20-2BB4-4C15-B70C-67A631A2C761}" srcOrd="1" destOrd="0" presId="urn:microsoft.com/office/officeart/2005/8/layout/radial5"/>
    <dgm:cxn modelId="{FA6D6A61-E3E3-44C2-9599-B2B3D7646B23}" type="presOf" srcId="{F3A7E2EB-1B95-4FCD-9615-3C9DA867599A}" destId="{F0C8E9BE-0DFB-45D3-8F68-00D970F64A4F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08525623-DEFA-4C7B-B2C6-9B7730790C36}" type="presOf" srcId="{D89BBEBB-A198-42E2-BE83-C096F00ADD05}" destId="{C3F48BD1-B360-4BCA-B3A8-997451918820}" srcOrd="1" destOrd="0" presId="urn:microsoft.com/office/officeart/2005/8/layout/radial5"/>
    <dgm:cxn modelId="{3F1F3AC4-82BF-4400-BA78-E998FD53549B}" type="presOf" srcId="{B02A4FD7-2F69-4E08-B794-4DE257EC42BA}" destId="{25E8E7D0-DB03-44EE-95F6-AF3D3A332E7E}" srcOrd="0" destOrd="0" presId="urn:microsoft.com/office/officeart/2005/8/layout/radial5"/>
    <dgm:cxn modelId="{6287A89A-63C2-40FD-9005-D5932158F080}" type="presOf" srcId="{140FBE17-7211-4455-BA97-D6A1621058C9}" destId="{64B24E5A-0F07-4FB0-A973-95887BB5BDB4}" srcOrd="1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60F05CAE-4E03-45C6-9B27-B4666DEA764D}" type="presOf" srcId="{4DD44380-1466-4491-A2F5-42E8C84FCC3D}" destId="{65F953DA-CC9D-4E85-938A-5AB5FC616BB3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2D0F62D7-A9DB-4510-9070-819AEA2F1CC1}" type="presOf" srcId="{052566DA-6319-48AC-8EE4-DDA342BB4A7D}" destId="{54D387EC-C2DA-4416-860F-826641B500F4}" srcOrd="0" destOrd="0" presId="urn:microsoft.com/office/officeart/2005/8/layout/radial5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746FB535-D742-4089-927A-D1899EB5A0A8}" type="presOf" srcId="{7788DE48-6C8A-4D58-9B03-FD02EB69DADC}" destId="{CA816186-2BE4-46D0-9EB3-7A2AB7078EF0}" srcOrd="0" destOrd="0" presId="urn:microsoft.com/office/officeart/2005/8/layout/radial5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05DC5AB3-BB37-43C9-85B4-857C0C64648D}" type="presParOf" srcId="{09447418-11C3-4557-AAB3-82BB74A40A14}" destId="{86066A4D-7543-4C1B-BAD4-260C487A7754}" srcOrd="0" destOrd="0" presId="urn:microsoft.com/office/officeart/2005/8/layout/radial5"/>
    <dgm:cxn modelId="{DB3B8359-9F02-495F-A5DD-1816E002F63E}" type="presParOf" srcId="{09447418-11C3-4557-AAB3-82BB74A40A14}" destId="{B6B6D98F-92F7-448D-B4D7-58908B974C6B}" srcOrd="1" destOrd="0" presId="urn:microsoft.com/office/officeart/2005/8/layout/radial5"/>
    <dgm:cxn modelId="{CE6172CC-CE26-4588-99ED-66700CD1CE5E}" type="presParOf" srcId="{B6B6D98F-92F7-448D-B4D7-58908B974C6B}" destId="{C928BEB9-39E2-48CC-8E31-0679808C82EA}" srcOrd="0" destOrd="0" presId="urn:microsoft.com/office/officeart/2005/8/layout/radial5"/>
    <dgm:cxn modelId="{89D9D28C-C493-4808-AADF-0B9A28C4D9AE}" type="presParOf" srcId="{09447418-11C3-4557-AAB3-82BB74A40A14}" destId="{3F250DFD-1F74-48A2-86CA-4AB0317049C9}" srcOrd="2" destOrd="0" presId="urn:microsoft.com/office/officeart/2005/8/layout/radial5"/>
    <dgm:cxn modelId="{56E2BC9A-F5BD-44A8-8CB3-D6683F39F44C}" type="presParOf" srcId="{09447418-11C3-4557-AAB3-82BB74A40A14}" destId="{36A263AA-2A10-4FCA-88E5-8FE331F9CF7B}" srcOrd="3" destOrd="0" presId="urn:microsoft.com/office/officeart/2005/8/layout/radial5"/>
    <dgm:cxn modelId="{ABE89916-7208-45A5-9382-93839934917C}" type="presParOf" srcId="{36A263AA-2A10-4FCA-88E5-8FE331F9CF7B}" destId="{BD10D87E-5AA2-497E-B881-44BCA2E1ECC4}" srcOrd="0" destOrd="0" presId="urn:microsoft.com/office/officeart/2005/8/layout/radial5"/>
    <dgm:cxn modelId="{89A168B0-B0DE-45DB-BAA1-EF37E2215887}" type="presParOf" srcId="{09447418-11C3-4557-AAB3-82BB74A40A14}" destId="{688F7143-293F-4BE8-BE47-1BBCF16D95E6}" srcOrd="4" destOrd="0" presId="urn:microsoft.com/office/officeart/2005/8/layout/radial5"/>
    <dgm:cxn modelId="{E572B862-7D8F-4575-A093-5E51EA91FCC0}" type="presParOf" srcId="{09447418-11C3-4557-AAB3-82BB74A40A14}" destId="{F0C8E9BE-0DFB-45D3-8F68-00D970F64A4F}" srcOrd="5" destOrd="0" presId="urn:microsoft.com/office/officeart/2005/8/layout/radial5"/>
    <dgm:cxn modelId="{7B966F44-73BD-4A03-B905-D7C925D7B4D7}" type="presParOf" srcId="{F0C8E9BE-0DFB-45D3-8F68-00D970F64A4F}" destId="{223F2A20-2BB4-4C15-B70C-67A631A2C761}" srcOrd="0" destOrd="0" presId="urn:microsoft.com/office/officeart/2005/8/layout/radial5"/>
    <dgm:cxn modelId="{08776E3C-1CAF-439F-8241-69870377F02E}" type="presParOf" srcId="{09447418-11C3-4557-AAB3-82BB74A40A14}" destId="{CA816186-2BE4-46D0-9EB3-7A2AB7078EF0}" srcOrd="6" destOrd="0" presId="urn:microsoft.com/office/officeart/2005/8/layout/radial5"/>
    <dgm:cxn modelId="{F0771D13-3E89-45F0-91A9-2ABDAE1A6485}" type="presParOf" srcId="{09447418-11C3-4557-AAB3-82BB74A40A14}" destId="{65F953DA-CC9D-4E85-938A-5AB5FC616BB3}" srcOrd="7" destOrd="0" presId="urn:microsoft.com/office/officeart/2005/8/layout/radial5"/>
    <dgm:cxn modelId="{ED3F3CD6-E17E-4A11-84E6-FD6C6D7F7541}" type="presParOf" srcId="{65F953DA-CC9D-4E85-938A-5AB5FC616BB3}" destId="{92F082CC-2190-405E-BE09-25E6E232FAB0}" srcOrd="0" destOrd="0" presId="urn:microsoft.com/office/officeart/2005/8/layout/radial5"/>
    <dgm:cxn modelId="{5D302B93-697E-405D-BF60-3D999FF6AC03}" type="presParOf" srcId="{09447418-11C3-4557-AAB3-82BB74A40A14}" destId="{647A2188-C337-48D5-89BB-615CFF3A5679}" srcOrd="8" destOrd="0" presId="urn:microsoft.com/office/officeart/2005/8/layout/radial5"/>
    <dgm:cxn modelId="{A4E3097F-11A2-43FE-A951-3C4712640A9B}" type="presParOf" srcId="{09447418-11C3-4557-AAB3-82BB74A40A14}" destId="{8AEAF460-B5E4-4B13-A8EF-9575DDA9BF7F}" srcOrd="9" destOrd="0" presId="urn:microsoft.com/office/officeart/2005/8/layout/radial5"/>
    <dgm:cxn modelId="{789195E2-67AC-4AF7-9968-800F5BEB8567}" type="presParOf" srcId="{8AEAF460-B5E4-4B13-A8EF-9575DDA9BF7F}" destId="{64B24E5A-0F07-4FB0-A973-95887BB5BDB4}" srcOrd="0" destOrd="0" presId="urn:microsoft.com/office/officeart/2005/8/layout/radial5"/>
    <dgm:cxn modelId="{CC551E36-08B4-45D3-A45E-A62260398C26}" type="presParOf" srcId="{09447418-11C3-4557-AAB3-82BB74A40A14}" destId="{25E8E7D0-DB03-44EE-95F6-AF3D3A332E7E}" srcOrd="10" destOrd="0" presId="urn:microsoft.com/office/officeart/2005/8/layout/radial5"/>
    <dgm:cxn modelId="{F612B7E6-72E4-4B83-9B2D-E208090FF360}" type="presParOf" srcId="{09447418-11C3-4557-AAB3-82BB74A40A14}" destId="{6F3B6FA7-50B9-46E7-A924-FE3BE6BF45FC}" srcOrd="11" destOrd="0" presId="urn:microsoft.com/office/officeart/2005/8/layout/radial5"/>
    <dgm:cxn modelId="{51761949-DB19-4D5E-B379-4CB2C29D42BB}" type="presParOf" srcId="{6F3B6FA7-50B9-46E7-A924-FE3BE6BF45FC}" destId="{C3F48BD1-B360-4BCA-B3A8-997451918820}" srcOrd="0" destOrd="0" presId="urn:microsoft.com/office/officeart/2005/8/layout/radial5"/>
    <dgm:cxn modelId="{E816A5FE-6200-4C8C-AF12-E66FB4B7552A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rgbClr val="99FFCC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solidFill>
          <a:srgbClr val="FFFF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/>
      <dgm:t>
        <a:bodyPr/>
        <a:lstStyle/>
        <a:p>
          <a:endParaRPr lang="pt-BR" dirty="0"/>
        </a:p>
      </dgm:t>
    </dgm:pt>
    <dgm:pt modelId="{B02A4FD7-2F69-4E08-B794-4DE257EC42BA}">
      <dgm:prSet phldrT="[Texto]"/>
      <dgm:spPr>
        <a:solidFill>
          <a:srgbClr val="FF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/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71B10DEA-D73A-4CF4-A2D6-5C6821065779}">
      <dgm:prSet phldrT="[Texto]"/>
      <dgm:spPr>
        <a:solidFill>
          <a:srgbClr val="FF7C80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0738E3CB-0C49-4CEB-A4D9-CACAF39A4185}" type="parTrans" cxnId="{2973A1E2-E7A2-4007-A10B-ED0A646793CF}">
      <dgm:prSet/>
      <dgm:spPr/>
      <dgm:t>
        <a:bodyPr/>
        <a:lstStyle/>
        <a:p>
          <a:endParaRPr lang="pt-BR"/>
        </a:p>
      </dgm:t>
    </dgm:pt>
    <dgm:pt modelId="{E0535A0A-FDCF-41FD-85F5-3A12A2480B8A}" type="sibTrans" cxnId="{2973A1E2-E7A2-4007-A10B-ED0A646793CF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066A4D-7543-4C1B-BAD4-260C487A7754}" type="pres">
      <dgm:prSet presAssocID="{E5DF5EBF-EFB6-416E-9146-D40BDF5796A2}" presName="centerShape" presStyleLbl="node0" presStyleIdx="0" presStyleCnt="1"/>
      <dgm:spPr/>
      <dgm:t>
        <a:bodyPr/>
        <a:lstStyle/>
        <a:p>
          <a:endParaRPr lang="pt-BR"/>
        </a:p>
      </dgm:t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C928BEB9-39E2-48CC-8E31-0679808C82EA}" type="pres">
      <dgm:prSet presAssocID="{DA6E8196-1833-4914-AE0E-F273C87AEA6C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BD10D87E-5AA2-497E-B881-44BCA2E1ECC4}" type="pres">
      <dgm:prSet presAssocID="{660A9C4E-B46E-40BB-9315-A46D0F17A0E9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223F2A20-2BB4-4C15-B70C-67A631A2C761}" type="pres">
      <dgm:prSet presAssocID="{F3A7E2EB-1B95-4FCD-9615-3C9DA867599A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92F082CC-2190-405E-BE09-25E6E232FAB0}" type="pres">
      <dgm:prSet presAssocID="{4DD44380-1466-4491-A2F5-42E8C84FCC3D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ADC8067-5BB1-45F3-B111-CDCCB6E8241A}" type="pres">
      <dgm:prSet presAssocID="{0738E3CB-0C49-4CEB-A4D9-CACAF39A4185}" presName="parTrans" presStyleLbl="sibTrans2D1" presStyleIdx="4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88AFD0D5-A088-4515-83E7-0407C0F68F70}" type="pres">
      <dgm:prSet presAssocID="{0738E3CB-0C49-4CEB-A4D9-CACAF39A4185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5C8815A8-DD71-4AEE-AC7F-75A7945AE479}" type="pres">
      <dgm:prSet presAssocID="{71B10DEA-D73A-4CF4-A2D6-5C682106577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EAF460-B5E4-4B13-A8EF-9575DDA9BF7F}" type="pres">
      <dgm:prSet presAssocID="{140FBE17-7211-4455-BA97-D6A1621058C9}" presName="parTrans" presStyleLbl="sibTrans2D1" presStyleIdx="5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64B24E5A-0F07-4FB0-A973-95887BB5BDB4}" type="pres">
      <dgm:prSet presAssocID="{140FBE17-7211-4455-BA97-D6A1621058C9}" presName="connectorText" presStyleLbl="sibTrans2D1" presStyleIdx="5" presStyleCnt="6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25E8E7D0-DB03-44EE-95F6-AF3D3A332E7E}" type="pres">
      <dgm:prSet presAssocID="{B02A4FD7-2F69-4E08-B794-4DE257EC42BA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EB2CB44-2382-44BC-9276-02533E0FBCEF}" type="presOf" srcId="{71B10DEA-D73A-4CF4-A2D6-5C6821065779}" destId="{5C8815A8-DD71-4AEE-AC7F-75A7945AE479}" srcOrd="0" destOrd="0" presId="urn:microsoft.com/office/officeart/2005/8/layout/radial5"/>
    <dgm:cxn modelId="{2973A1E2-E7A2-4007-A10B-ED0A646793CF}" srcId="{E5DF5EBF-EFB6-416E-9146-D40BDF5796A2}" destId="{71B10DEA-D73A-4CF4-A2D6-5C6821065779}" srcOrd="4" destOrd="0" parTransId="{0738E3CB-0C49-4CEB-A4D9-CACAF39A4185}" sibTransId="{E0535A0A-FDCF-41FD-85F5-3A12A2480B8A}"/>
    <dgm:cxn modelId="{EF2277A7-0F1A-4455-9B08-8710815AD881}" type="presOf" srcId="{4DD44380-1466-4491-A2F5-42E8C84FCC3D}" destId="{65F953DA-CC9D-4E85-938A-5AB5FC616BB3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CEAE90AB-9379-44CA-815E-CB77CB7B4194}" type="presOf" srcId="{F3A7E2EB-1B95-4FCD-9615-3C9DA867599A}" destId="{223F2A20-2BB4-4C15-B70C-67A631A2C761}" srcOrd="1" destOrd="0" presId="urn:microsoft.com/office/officeart/2005/8/layout/radial5"/>
    <dgm:cxn modelId="{88A938E5-ED9B-43D8-A36C-4D73BF7AD75E}" type="presOf" srcId="{140FBE17-7211-4455-BA97-D6A1621058C9}" destId="{8AEAF460-B5E4-4B13-A8EF-9575DDA9BF7F}" srcOrd="0" destOrd="0" presId="urn:microsoft.com/office/officeart/2005/8/layout/radial5"/>
    <dgm:cxn modelId="{B2D0194A-C6E7-415B-822E-401B8D0207E7}" type="presOf" srcId="{A9A38E76-0C10-4F8B-831B-02A22E543112}" destId="{688F7143-293F-4BE8-BE47-1BBCF16D95E6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5FDCA381-7F50-4F01-913D-0724FF3DAA6E}" type="presOf" srcId="{0738E3CB-0C49-4CEB-A4D9-CACAF39A4185}" destId="{0ADC8067-5BB1-45F3-B111-CDCCB6E8241A}" srcOrd="0" destOrd="0" presId="urn:microsoft.com/office/officeart/2005/8/layout/radial5"/>
    <dgm:cxn modelId="{0022EC95-6F3D-4606-8CD1-18B0827E9404}" type="presOf" srcId="{F3A7E2EB-1B95-4FCD-9615-3C9DA867599A}" destId="{F0C8E9BE-0DFB-45D3-8F68-00D970F64A4F}" srcOrd="0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FF848FE5-B5C2-4739-8B7D-A542776B8BBB}" type="presOf" srcId="{660A9C4E-B46E-40BB-9315-A46D0F17A0E9}" destId="{BD10D87E-5AA2-497E-B881-44BCA2E1ECC4}" srcOrd="1" destOrd="0" presId="urn:microsoft.com/office/officeart/2005/8/layout/radial5"/>
    <dgm:cxn modelId="{C196F17D-B0F1-4A03-9CFB-9B1CB684063C}" type="presOf" srcId="{660A9C4E-B46E-40BB-9315-A46D0F17A0E9}" destId="{36A263AA-2A10-4FCA-88E5-8FE331F9CF7B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2DB589AC-B543-4F22-9444-BB4B62F5D018}" type="presOf" srcId="{8CBF5520-0EBE-4392-B568-87696A7A2D89}" destId="{3F250DFD-1F74-48A2-86CA-4AB0317049C9}" srcOrd="0" destOrd="0" presId="urn:microsoft.com/office/officeart/2005/8/layout/radial5"/>
    <dgm:cxn modelId="{C90014F8-4030-49DF-A3F5-276E3BE382AA}" type="presOf" srcId="{DA6E8196-1833-4914-AE0E-F273C87AEA6C}" destId="{C928BEB9-39E2-48CC-8E31-0679808C82EA}" srcOrd="1" destOrd="0" presId="urn:microsoft.com/office/officeart/2005/8/layout/radial5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6C5B8C49-6A9E-41C4-B5EC-D46CA37E538F}" type="presOf" srcId="{B02A4FD7-2F69-4E08-B794-4DE257EC42BA}" destId="{25E8E7D0-DB03-44EE-95F6-AF3D3A332E7E}" srcOrd="0" destOrd="0" presId="urn:microsoft.com/office/officeart/2005/8/layout/radial5"/>
    <dgm:cxn modelId="{0E23BD6C-BD04-4D9A-9C72-1235CC6EF2BA}" type="presOf" srcId="{E5DF5EBF-EFB6-416E-9146-D40BDF5796A2}" destId="{86066A4D-7543-4C1B-BAD4-260C487A7754}" srcOrd="0" destOrd="0" presId="urn:microsoft.com/office/officeart/2005/8/layout/radial5"/>
    <dgm:cxn modelId="{C8B0C57E-78D3-4478-BB52-861F1300EA93}" srcId="{E5DF5EBF-EFB6-416E-9146-D40BDF5796A2}" destId="{B02A4FD7-2F69-4E08-B794-4DE257EC42BA}" srcOrd="5" destOrd="0" parTransId="{140FBE17-7211-4455-BA97-D6A1621058C9}" sibTransId="{694812B6-2E45-4FEA-AB12-DCA2A3EC4C15}"/>
    <dgm:cxn modelId="{9FA0DC48-1301-48C7-A710-0000F65632F3}" type="presOf" srcId="{4DD44380-1466-4491-A2F5-42E8C84FCC3D}" destId="{92F082CC-2190-405E-BE09-25E6E232FAB0}" srcOrd="1" destOrd="0" presId="urn:microsoft.com/office/officeart/2005/8/layout/radial5"/>
    <dgm:cxn modelId="{85340E72-36D8-4788-97D3-F3A8EE876964}" type="presOf" srcId="{140FBE17-7211-4455-BA97-D6A1621058C9}" destId="{64B24E5A-0F07-4FB0-A973-95887BB5BDB4}" srcOrd="1" destOrd="0" presId="urn:microsoft.com/office/officeart/2005/8/layout/radial5"/>
    <dgm:cxn modelId="{15E59BE5-48CA-4B78-BE07-E1009B6D863A}" type="presOf" srcId="{DA6E8196-1833-4914-AE0E-F273C87AEA6C}" destId="{B6B6D98F-92F7-448D-B4D7-58908B974C6B}" srcOrd="0" destOrd="0" presId="urn:microsoft.com/office/officeart/2005/8/layout/radial5"/>
    <dgm:cxn modelId="{A14B5156-82A5-4D99-A396-881B89A233E9}" type="presOf" srcId="{7788DE48-6C8A-4D58-9B03-FD02EB69DADC}" destId="{CA816186-2BE4-46D0-9EB3-7A2AB7078EF0}" srcOrd="0" destOrd="0" presId="urn:microsoft.com/office/officeart/2005/8/layout/radial5"/>
    <dgm:cxn modelId="{8519C65F-354D-4C0B-886C-A9BEC8533DD4}" type="presOf" srcId="{72EB9AD7-46B3-47C1-987C-683A7E0E8756}" destId="{09447418-11C3-4557-AAB3-82BB74A40A14}" srcOrd="0" destOrd="0" presId="urn:microsoft.com/office/officeart/2005/8/layout/radial5"/>
    <dgm:cxn modelId="{BC12E352-DAD8-4361-9F60-5B94EC060DF8}" type="presOf" srcId="{0738E3CB-0C49-4CEB-A4D9-CACAF39A4185}" destId="{88AFD0D5-A088-4515-83E7-0407C0F68F70}" srcOrd="1" destOrd="0" presId="urn:microsoft.com/office/officeart/2005/8/layout/radial5"/>
    <dgm:cxn modelId="{FBD82D6F-CFB1-44F1-B080-26033432FF25}" type="presOf" srcId="{AC24710E-7E16-49DB-BC57-CFF72BFBEED7}" destId="{647A2188-C337-48D5-89BB-615CFF3A5679}" srcOrd="0" destOrd="0" presId="urn:microsoft.com/office/officeart/2005/8/layout/radial5"/>
    <dgm:cxn modelId="{8A6921F1-D0EA-457D-9FBF-C1139AB37D26}" type="presParOf" srcId="{09447418-11C3-4557-AAB3-82BB74A40A14}" destId="{86066A4D-7543-4C1B-BAD4-260C487A7754}" srcOrd="0" destOrd="0" presId="urn:microsoft.com/office/officeart/2005/8/layout/radial5"/>
    <dgm:cxn modelId="{148AB3CF-044E-49B4-8A95-A49D2951FD79}" type="presParOf" srcId="{09447418-11C3-4557-AAB3-82BB74A40A14}" destId="{B6B6D98F-92F7-448D-B4D7-58908B974C6B}" srcOrd="1" destOrd="0" presId="urn:microsoft.com/office/officeart/2005/8/layout/radial5"/>
    <dgm:cxn modelId="{A2DCEC95-F9CE-41F8-B4D6-2C85E9F7D356}" type="presParOf" srcId="{B6B6D98F-92F7-448D-B4D7-58908B974C6B}" destId="{C928BEB9-39E2-48CC-8E31-0679808C82EA}" srcOrd="0" destOrd="0" presId="urn:microsoft.com/office/officeart/2005/8/layout/radial5"/>
    <dgm:cxn modelId="{485332C1-2973-44BE-8B7D-653A3031EF60}" type="presParOf" srcId="{09447418-11C3-4557-AAB3-82BB74A40A14}" destId="{3F250DFD-1F74-48A2-86CA-4AB0317049C9}" srcOrd="2" destOrd="0" presId="urn:microsoft.com/office/officeart/2005/8/layout/radial5"/>
    <dgm:cxn modelId="{2C147E98-E965-46F4-B795-FCC84F03ED74}" type="presParOf" srcId="{09447418-11C3-4557-AAB3-82BB74A40A14}" destId="{36A263AA-2A10-4FCA-88E5-8FE331F9CF7B}" srcOrd="3" destOrd="0" presId="urn:microsoft.com/office/officeart/2005/8/layout/radial5"/>
    <dgm:cxn modelId="{C021FE3C-FDA2-4B6C-8100-3B1416BFE553}" type="presParOf" srcId="{36A263AA-2A10-4FCA-88E5-8FE331F9CF7B}" destId="{BD10D87E-5AA2-497E-B881-44BCA2E1ECC4}" srcOrd="0" destOrd="0" presId="urn:microsoft.com/office/officeart/2005/8/layout/radial5"/>
    <dgm:cxn modelId="{2F3B2364-9C49-4232-BD9F-DE9923CCEC0B}" type="presParOf" srcId="{09447418-11C3-4557-AAB3-82BB74A40A14}" destId="{688F7143-293F-4BE8-BE47-1BBCF16D95E6}" srcOrd="4" destOrd="0" presId="urn:microsoft.com/office/officeart/2005/8/layout/radial5"/>
    <dgm:cxn modelId="{F6D14C6A-2590-4F90-AB2A-A344B0E2AB07}" type="presParOf" srcId="{09447418-11C3-4557-AAB3-82BB74A40A14}" destId="{F0C8E9BE-0DFB-45D3-8F68-00D970F64A4F}" srcOrd="5" destOrd="0" presId="urn:microsoft.com/office/officeart/2005/8/layout/radial5"/>
    <dgm:cxn modelId="{45FC2C85-41A0-4BC2-BF29-944FC906C9E0}" type="presParOf" srcId="{F0C8E9BE-0DFB-45D3-8F68-00D970F64A4F}" destId="{223F2A20-2BB4-4C15-B70C-67A631A2C761}" srcOrd="0" destOrd="0" presId="urn:microsoft.com/office/officeart/2005/8/layout/radial5"/>
    <dgm:cxn modelId="{9FD70033-20A1-413D-A132-222780028E62}" type="presParOf" srcId="{09447418-11C3-4557-AAB3-82BB74A40A14}" destId="{CA816186-2BE4-46D0-9EB3-7A2AB7078EF0}" srcOrd="6" destOrd="0" presId="urn:microsoft.com/office/officeart/2005/8/layout/radial5"/>
    <dgm:cxn modelId="{84EE928A-182D-4192-ADDA-3B98839642E8}" type="presParOf" srcId="{09447418-11C3-4557-AAB3-82BB74A40A14}" destId="{65F953DA-CC9D-4E85-938A-5AB5FC616BB3}" srcOrd="7" destOrd="0" presId="urn:microsoft.com/office/officeart/2005/8/layout/radial5"/>
    <dgm:cxn modelId="{A9CC3DF2-7781-4F0C-9C3F-2530CA4934C8}" type="presParOf" srcId="{65F953DA-CC9D-4E85-938A-5AB5FC616BB3}" destId="{92F082CC-2190-405E-BE09-25E6E232FAB0}" srcOrd="0" destOrd="0" presId="urn:microsoft.com/office/officeart/2005/8/layout/radial5"/>
    <dgm:cxn modelId="{CA0A5194-8E8B-4EC0-B057-FD9B2E0B8E4E}" type="presParOf" srcId="{09447418-11C3-4557-AAB3-82BB74A40A14}" destId="{647A2188-C337-48D5-89BB-615CFF3A5679}" srcOrd="8" destOrd="0" presId="urn:microsoft.com/office/officeart/2005/8/layout/radial5"/>
    <dgm:cxn modelId="{05F8CFC3-1C8A-4A8F-ACE2-4D3EE1E9ACEE}" type="presParOf" srcId="{09447418-11C3-4557-AAB3-82BB74A40A14}" destId="{0ADC8067-5BB1-45F3-B111-CDCCB6E8241A}" srcOrd="9" destOrd="0" presId="urn:microsoft.com/office/officeart/2005/8/layout/radial5"/>
    <dgm:cxn modelId="{FA184505-1DEC-4117-8798-FD396F850618}" type="presParOf" srcId="{0ADC8067-5BB1-45F3-B111-CDCCB6E8241A}" destId="{88AFD0D5-A088-4515-83E7-0407C0F68F70}" srcOrd="0" destOrd="0" presId="urn:microsoft.com/office/officeart/2005/8/layout/radial5"/>
    <dgm:cxn modelId="{6299D404-6C16-4786-A9B1-E3BFF1531AB6}" type="presParOf" srcId="{09447418-11C3-4557-AAB3-82BB74A40A14}" destId="{5C8815A8-DD71-4AEE-AC7F-75A7945AE479}" srcOrd="10" destOrd="0" presId="urn:microsoft.com/office/officeart/2005/8/layout/radial5"/>
    <dgm:cxn modelId="{219C1AD5-BE92-43DF-89A9-3299CEC83499}" type="presParOf" srcId="{09447418-11C3-4557-AAB3-82BB74A40A14}" destId="{8AEAF460-B5E4-4B13-A8EF-9575DDA9BF7F}" srcOrd="11" destOrd="0" presId="urn:microsoft.com/office/officeart/2005/8/layout/radial5"/>
    <dgm:cxn modelId="{8E146BED-FDA3-4276-82EA-7191AFAF3D94}" type="presParOf" srcId="{8AEAF460-B5E4-4B13-A8EF-9575DDA9BF7F}" destId="{64B24E5A-0F07-4FB0-A973-95887BB5BDB4}" srcOrd="0" destOrd="0" presId="urn:microsoft.com/office/officeart/2005/8/layout/radial5"/>
    <dgm:cxn modelId="{8D6E8C5A-67D2-4BAA-ABFF-3293E1F18A26}" type="presParOf" srcId="{09447418-11C3-4557-AAB3-82BB74A40A14}" destId="{25E8E7D0-DB03-44EE-95F6-AF3D3A332E7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chemeClr val="bg2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chemeClr val="bg2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solidFill>
          <a:srgbClr val="FFFF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/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solidFill>
          <a:srgbClr val="FF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/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solidFill>
          <a:srgbClr val="FF7C80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/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066A4D-7543-4C1B-BAD4-260C487A7754}" type="pres">
      <dgm:prSet presAssocID="{E5DF5EBF-EFB6-416E-9146-D40BDF5796A2}" presName="centerShape" presStyleLbl="node0" presStyleIdx="0" presStyleCnt="1"/>
      <dgm:spPr/>
      <dgm:t>
        <a:bodyPr/>
        <a:lstStyle/>
        <a:p>
          <a:endParaRPr lang="pt-BR"/>
        </a:p>
      </dgm:t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C928BEB9-39E2-48CC-8E31-0679808C82EA}" type="pres">
      <dgm:prSet presAssocID="{DA6E8196-1833-4914-AE0E-F273C87AEA6C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BD10D87E-5AA2-497E-B881-44BCA2E1ECC4}" type="pres">
      <dgm:prSet presAssocID="{660A9C4E-B46E-40BB-9315-A46D0F17A0E9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223F2A20-2BB4-4C15-B70C-67A631A2C761}" type="pres">
      <dgm:prSet presAssocID="{F3A7E2EB-1B95-4FCD-9615-3C9DA867599A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92F082CC-2190-405E-BE09-25E6E232FAB0}" type="pres">
      <dgm:prSet presAssocID="{4DD44380-1466-4491-A2F5-42E8C84FCC3D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EAF460-B5E4-4B13-A8EF-9575DDA9BF7F}" type="pres">
      <dgm:prSet presAssocID="{140FBE17-7211-4455-BA97-D6A1621058C9}" presName="parTrans" presStyleLbl="sibTrans2D1" presStyleIdx="4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64B24E5A-0F07-4FB0-A973-95887BB5BDB4}" type="pres">
      <dgm:prSet presAssocID="{140FBE17-7211-4455-BA97-D6A1621058C9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3B6FA7-50B9-46E7-A924-FE3BE6BF45FC}" type="pres">
      <dgm:prSet presAssocID="{D89BBEBB-A198-42E2-BE83-C096F00ADD05}" presName="parTrans" presStyleLbl="sibTrans2D1" presStyleIdx="5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C3F48BD1-B360-4BCA-B3A8-997451918820}" type="pres">
      <dgm:prSet presAssocID="{D89BBEBB-A198-42E2-BE83-C096F00ADD05}" presName="connectorText" presStyleLbl="sibTrans2D1" presStyleIdx="5" presStyleCnt="6"/>
      <dgm:spPr/>
      <dgm:t>
        <a:bodyPr/>
        <a:lstStyle/>
        <a:p>
          <a:endParaRPr lang="pt-BR"/>
        </a:p>
      </dgm:t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DD246E0-5F51-438C-9DC9-D370ED70BF92}" type="presOf" srcId="{052566DA-6319-48AC-8EE4-DDA342BB4A7D}" destId="{54D387EC-C2DA-4416-860F-826641B500F4}" srcOrd="0" destOrd="0" presId="urn:microsoft.com/office/officeart/2005/8/layout/radial5"/>
    <dgm:cxn modelId="{76652F42-826B-4458-8BD0-5FFDA0D1E786}" type="presOf" srcId="{A9A38E76-0C10-4F8B-831B-02A22E543112}" destId="{688F7143-293F-4BE8-BE47-1BBCF16D95E6}" srcOrd="0" destOrd="0" presId="urn:microsoft.com/office/officeart/2005/8/layout/radial5"/>
    <dgm:cxn modelId="{DFFE1406-02B9-49F1-A583-8DA08E447FA2}" type="presOf" srcId="{72EB9AD7-46B3-47C1-987C-683A7E0E8756}" destId="{09447418-11C3-4557-AAB3-82BB74A40A14}" srcOrd="0" destOrd="0" presId="urn:microsoft.com/office/officeart/2005/8/layout/radial5"/>
    <dgm:cxn modelId="{28AEAD16-2FAF-4D4B-9096-04D484047CFF}" type="presOf" srcId="{AC24710E-7E16-49DB-BC57-CFF72BFBEED7}" destId="{647A2188-C337-48D5-89BB-615CFF3A5679}" srcOrd="0" destOrd="0" presId="urn:microsoft.com/office/officeart/2005/8/layout/radial5"/>
    <dgm:cxn modelId="{3937B6D8-E487-4BAC-AD8F-565FCC7F2BF2}" type="presOf" srcId="{140FBE17-7211-4455-BA97-D6A1621058C9}" destId="{8AEAF460-B5E4-4B13-A8EF-9575DDA9BF7F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66402D88-9227-4CE9-AC1B-8AA35B13F160}" type="presOf" srcId="{D89BBEBB-A198-42E2-BE83-C096F00ADD05}" destId="{6F3B6FA7-50B9-46E7-A924-FE3BE6BF45FC}" srcOrd="0" destOrd="0" presId="urn:microsoft.com/office/officeart/2005/8/layout/radial5"/>
    <dgm:cxn modelId="{64BEC202-6DEA-4763-95B2-8A573F2FF267}" type="presOf" srcId="{140FBE17-7211-4455-BA97-D6A1621058C9}" destId="{64B24E5A-0F07-4FB0-A973-95887BB5BDB4}" srcOrd="1" destOrd="0" presId="urn:microsoft.com/office/officeart/2005/8/layout/radial5"/>
    <dgm:cxn modelId="{701AF940-BD0A-41D9-987A-22E825253D27}" type="presOf" srcId="{DA6E8196-1833-4914-AE0E-F273C87AEA6C}" destId="{B6B6D98F-92F7-448D-B4D7-58908B974C6B}" srcOrd="0" destOrd="0" presId="urn:microsoft.com/office/officeart/2005/8/layout/radial5"/>
    <dgm:cxn modelId="{09689C4C-4249-4E94-9B41-FB09F0D720E2}" type="presOf" srcId="{E5DF5EBF-EFB6-416E-9146-D40BDF5796A2}" destId="{86066A4D-7543-4C1B-BAD4-260C487A7754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693C514D-6336-4180-AC64-88B812F8A5B7}" type="presOf" srcId="{4DD44380-1466-4491-A2F5-42E8C84FCC3D}" destId="{65F953DA-CC9D-4E85-938A-5AB5FC616BB3}" srcOrd="0" destOrd="0" presId="urn:microsoft.com/office/officeart/2005/8/layout/radial5"/>
    <dgm:cxn modelId="{DF829570-AD89-4AAE-BD94-1F670E7B112F}" type="presOf" srcId="{8CBF5520-0EBE-4392-B568-87696A7A2D89}" destId="{3F250DFD-1F74-48A2-86CA-4AB0317049C9}" srcOrd="0" destOrd="0" presId="urn:microsoft.com/office/officeart/2005/8/layout/radial5"/>
    <dgm:cxn modelId="{679C16F5-1056-4A29-BD2A-829FD908C707}" type="presOf" srcId="{D89BBEBB-A198-42E2-BE83-C096F00ADD05}" destId="{C3F48BD1-B360-4BCA-B3A8-997451918820}" srcOrd="1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E2E5C8E0-A63A-4FD7-8F01-CCD552081D94}" type="presOf" srcId="{B02A4FD7-2F69-4E08-B794-4DE257EC42BA}" destId="{25E8E7D0-DB03-44EE-95F6-AF3D3A332E7E}" srcOrd="0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0FF5F3CF-A565-4C8D-B24A-E093085192A8}" type="presOf" srcId="{4DD44380-1466-4491-A2F5-42E8C84FCC3D}" destId="{92F082CC-2190-405E-BE09-25E6E232FAB0}" srcOrd="1" destOrd="0" presId="urn:microsoft.com/office/officeart/2005/8/layout/radial5"/>
    <dgm:cxn modelId="{AC7568E8-EC5A-4C2E-BF50-7B73802A41D7}" type="presOf" srcId="{F3A7E2EB-1B95-4FCD-9615-3C9DA867599A}" destId="{F0C8E9BE-0DFB-45D3-8F68-00D970F64A4F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860B6EE9-1DCF-4A67-88F4-DD549AAA8991}" type="presOf" srcId="{660A9C4E-B46E-40BB-9315-A46D0F17A0E9}" destId="{36A263AA-2A10-4FCA-88E5-8FE331F9CF7B}" srcOrd="0" destOrd="0" presId="urn:microsoft.com/office/officeart/2005/8/layout/radial5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728B2524-778A-4157-A186-86DF4A1047F3}" type="presOf" srcId="{660A9C4E-B46E-40BB-9315-A46D0F17A0E9}" destId="{BD10D87E-5AA2-497E-B881-44BCA2E1ECC4}" srcOrd="1" destOrd="0" presId="urn:microsoft.com/office/officeart/2005/8/layout/radial5"/>
    <dgm:cxn modelId="{CB6D3C55-E8CC-4556-8085-BE2F87106BB9}" type="presOf" srcId="{F3A7E2EB-1B95-4FCD-9615-3C9DA867599A}" destId="{223F2A20-2BB4-4C15-B70C-67A631A2C761}" srcOrd="1" destOrd="0" presId="urn:microsoft.com/office/officeart/2005/8/layout/radial5"/>
    <dgm:cxn modelId="{EB86B152-28C1-4187-A34C-BC0B34F70870}" type="presOf" srcId="{DA6E8196-1833-4914-AE0E-F273C87AEA6C}" destId="{C928BEB9-39E2-48CC-8E31-0679808C82EA}" srcOrd="1" destOrd="0" presId="urn:microsoft.com/office/officeart/2005/8/layout/radial5"/>
    <dgm:cxn modelId="{F29BB47B-7A39-4B37-9A59-2ED97C67830E}" type="presOf" srcId="{7788DE48-6C8A-4D58-9B03-FD02EB69DADC}" destId="{CA816186-2BE4-46D0-9EB3-7A2AB7078EF0}" srcOrd="0" destOrd="0" presId="urn:microsoft.com/office/officeart/2005/8/layout/radial5"/>
    <dgm:cxn modelId="{B54BC73A-8AEB-461F-86A9-A4985CCE59A0}" type="presParOf" srcId="{09447418-11C3-4557-AAB3-82BB74A40A14}" destId="{86066A4D-7543-4C1B-BAD4-260C487A7754}" srcOrd="0" destOrd="0" presId="urn:microsoft.com/office/officeart/2005/8/layout/radial5"/>
    <dgm:cxn modelId="{636140B5-7289-442F-B13E-89744C37C7E6}" type="presParOf" srcId="{09447418-11C3-4557-AAB3-82BB74A40A14}" destId="{B6B6D98F-92F7-448D-B4D7-58908B974C6B}" srcOrd="1" destOrd="0" presId="urn:microsoft.com/office/officeart/2005/8/layout/radial5"/>
    <dgm:cxn modelId="{A7DF0789-3512-4C73-AA14-D9DE549C77E0}" type="presParOf" srcId="{B6B6D98F-92F7-448D-B4D7-58908B974C6B}" destId="{C928BEB9-39E2-48CC-8E31-0679808C82EA}" srcOrd="0" destOrd="0" presId="urn:microsoft.com/office/officeart/2005/8/layout/radial5"/>
    <dgm:cxn modelId="{6BE803D2-9CAC-46C6-BAAE-5DE01163B99B}" type="presParOf" srcId="{09447418-11C3-4557-AAB3-82BB74A40A14}" destId="{3F250DFD-1F74-48A2-86CA-4AB0317049C9}" srcOrd="2" destOrd="0" presId="urn:microsoft.com/office/officeart/2005/8/layout/radial5"/>
    <dgm:cxn modelId="{FFC98EB7-68DE-456A-AB88-05B604A5B3E9}" type="presParOf" srcId="{09447418-11C3-4557-AAB3-82BB74A40A14}" destId="{36A263AA-2A10-4FCA-88E5-8FE331F9CF7B}" srcOrd="3" destOrd="0" presId="urn:microsoft.com/office/officeart/2005/8/layout/radial5"/>
    <dgm:cxn modelId="{6A87B032-AA06-43CF-B54F-2868FCD4E2EF}" type="presParOf" srcId="{36A263AA-2A10-4FCA-88E5-8FE331F9CF7B}" destId="{BD10D87E-5AA2-497E-B881-44BCA2E1ECC4}" srcOrd="0" destOrd="0" presId="urn:microsoft.com/office/officeart/2005/8/layout/radial5"/>
    <dgm:cxn modelId="{421AA187-463B-4114-9EDE-201121EE5216}" type="presParOf" srcId="{09447418-11C3-4557-AAB3-82BB74A40A14}" destId="{688F7143-293F-4BE8-BE47-1BBCF16D95E6}" srcOrd="4" destOrd="0" presId="urn:microsoft.com/office/officeart/2005/8/layout/radial5"/>
    <dgm:cxn modelId="{D435B5B2-5DEC-47CA-A65B-FFD4D4913AD6}" type="presParOf" srcId="{09447418-11C3-4557-AAB3-82BB74A40A14}" destId="{F0C8E9BE-0DFB-45D3-8F68-00D970F64A4F}" srcOrd="5" destOrd="0" presId="urn:microsoft.com/office/officeart/2005/8/layout/radial5"/>
    <dgm:cxn modelId="{1DB05B57-1708-4479-B964-45A527281864}" type="presParOf" srcId="{F0C8E9BE-0DFB-45D3-8F68-00D970F64A4F}" destId="{223F2A20-2BB4-4C15-B70C-67A631A2C761}" srcOrd="0" destOrd="0" presId="urn:microsoft.com/office/officeart/2005/8/layout/radial5"/>
    <dgm:cxn modelId="{C778C88F-EECB-46E0-A6D3-02D2B3B19524}" type="presParOf" srcId="{09447418-11C3-4557-AAB3-82BB74A40A14}" destId="{CA816186-2BE4-46D0-9EB3-7A2AB7078EF0}" srcOrd="6" destOrd="0" presId="urn:microsoft.com/office/officeart/2005/8/layout/radial5"/>
    <dgm:cxn modelId="{9C5D57F2-596E-447E-A94E-64E7F417EF75}" type="presParOf" srcId="{09447418-11C3-4557-AAB3-82BB74A40A14}" destId="{65F953DA-CC9D-4E85-938A-5AB5FC616BB3}" srcOrd="7" destOrd="0" presId="urn:microsoft.com/office/officeart/2005/8/layout/radial5"/>
    <dgm:cxn modelId="{7E0468D6-D79A-4EFD-BC7E-BE07CA45593B}" type="presParOf" srcId="{65F953DA-CC9D-4E85-938A-5AB5FC616BB3}" destId="{92F082CC-2190-405E-BE09-25E6E232FAB0}" srcOrd="0" destOrd="0" presId="urn:microsoft.com/office/officeart/2005/8/layout/radial5"/>
    <dgm:cxn modelId="{66AD74B8-3A44-4253-8F62-7AA4476C3930}" type="presParOf" srcId="{09447418-11C3-4557-AAB3-82BB74A40A14}" destId="{647A2188-C337-48D5-89BB-615CFF3A5679}" srcOrd="8" destOrd="0" presId="urn:microsoft.com/office/officeart/2005/8/layout/radial5"/>
    <dgm:cxn modelId="{C889C41B-2DD8-4C54-849E-7FEA319CB5B0}" type="presParOf" srcId="{09447418-11C3-4557-AAB3-82BB74A40A14}" destId="{8AEAF460-B5E4-4B13-A8EF-9575DDA9BF7F}" srcOrd="9" destOrd="0" presId="urn:microsoft.com/office/officeart/2005/8/layout/radial5"/>
    <dgm:cxn modelId="{BE50530A-3C60-4801-99D5-88CF18530235}" type="presParOf" srcId="{8AEAF460-B5E4-4B13-A8EF-9575DDA9BF7F}" destId="{64B24E5A-0F07-4FB0-A973-95887BB5BDB4}" srcOrd="0" destOrd="0" presId="urn:microsoft.com/office/officeart/2005/8/layout/radial5"/>
    <dgm:cxn modelId="{49BFC55C-8BA3-4032-8E99-7A1E1E9BBDE6}" type="presParOf" srcId="{09447418-11C3-4557-AAB3-82BB74A40A14}" destId="{25E8E7D0-DB03-44EE-95F6-AF3D3A332E7E}" srcOrd="10" destOrd="0" presId="urn:microsoft.com/office/officeart/2005/8/layout/radial5"/>
    <dgm:cxn modelId="{5F514FD7-43FC-46B6-8FD1-FB70A0115D42}" type="presParOf" srcId="{09447418-11C3-4557-AAB3-82BB74A40A14}" destId="{6F3B6FA7-50B9-46E7-A924-FE3BE6BF45FC}" srcOrd="11" destOrd="0" presId="urn:microsoft.com/office/officeart/2005/8/layout/radial5"/>
    <dgm:cxn modelId="{8C717E3C-FAC2-4D33-BDBA-F136BA47757B}" type="presParOf" srcId="{6F3B6FA7-50B9-46E7-A924-FE3BE6BF45FC}" destId="{C3F48BD1-B360-4BCA-B3A8-997451918820}" srcOrd="0" destOrd="0" presId="urn:microsoft.com/office/officeart/2005/8/layout/radial5"/>
    <dgm:cxn modelId="{AB02DAF3-38BC-4C9E-BBDD-283E9A7E56F1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9354700-1B1E-44FF-9B70-E27D5F775972}" type="doc">
      <dgm:prSet loTypeId="urn:microsoft.com/office/officeart/2005/8/layout/hProcess10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2445CF2-493A-4317-8F3C-B97535820C1A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Simulação</a:t>
          </a:r>
        </a:p>
      </dgm:t>
    </dgm:pt>
    <dgm:pt modelId="{4F23A811-2037-4B7D-BF20-4A15D9BF82ED}" type="parTrans" cxnId="{01A016EC-456E-474F-BE51-D78C5E51A934}">
      <dgm:prSet/>
      <dgm:spPr/>
      <dgm:t>
        <a:bodyPr/>
        <a:lstStyle/>
        <a:p>
          <a:endParaRPr lang="pt-BR"/>
        </a:p>
      </dgm:t>
    </dgm:pt>
    <dgm:pt modelId="{E420FA7C-E064-4EC4-9CC2-811385E0298E}" type="sibTrans" cxnId="{01A016EC-456E-474F-BE51-D78C5E51A934}">
      <dgm:prSet/>
      <dgm:spPr>
        <a:solidFill>
          <a:schemeClr val="tx1"/>
        </a:solidFill>
      </dgm:spPr>
      <dgm:t>
        <a:bodyPr/>
        <a:lstStyle/>
        <a:p>
          <a:endParaRPr lang="pt-BR" dirty="0"/>
        </a:p>
      </dgm:t>
    </dgm:pt>
    <dgm:pt modelId="{6DA30094-07E1-4DA0-861C-A9B2E7813DA5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Cooja</a:t>
          </a:r>
        </a:p>
      </dgm:t>
    </dgm:pt>
    <dgm:pt modelId="{276F8AA9-D7A8-45B4-A569-C825B39661D3}" type="parTrans" cxnId="{10BC02E5-5992-4755-A7D7-AD2B9FB70884}">
      <dgm:prSet/>
      <dgm:spPr/>
      <dgm:t>
        <a:bodyPr/>
        <a:lstStyle/>
        <a:p>
          <a:endParaRPr lang="pt-BR"/>
        </a:p>
      </dgm:t>
    </dgm:pt>
    <dgm:pt modelId="{60F17B24-C0DC-40ED-870F-BF52953F9AF4}" type="sibTrans" cxnId="{10BC02E5-5992-4755-A7D7-AD2B9FB70884}">
      <dgm:prSet/>
      <dgm:spPr/>
      <dgm:t>
        <a:bodyPr/>
        <a:lstStyle/>
        <a:p>
          <a:endParaRPr lang="pt-BR"/>
        </a:p>
      </dgm:t>
    </dgm:pt>
    <dgm:pt modelId="{3592DCAB-3E20-47E3-9375-C460322A65CF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uIP + RPL</a:t>
          </a:r>
        </a:p>
      </dgm:t>
    </dgm:pt>
    <dgm:pt modelId="{5F3CB937-A830-4EDF-AEB8-1707FACCB04D}" type="parTrans" cxnId="{B53EF2D8-A10F-4DAA-AF1C-6936011299D9}">
      <dgm:prSet/>
      <dgm:spPr/>
      <dgm:t>
        <a:bodyPr/>
        <a:lstStyle/>
        <a:p>
          <a:endParaRPr lang="pt-BR"/>
        </a:p>
      </dgm:t>
    </dgm:pt>
    <dgm:pt modelId="{44BCF60E-021E-4C42-B4D5-8B1A44EC6765}" type="sibTrans" cxnId="{B53EF2D8-A10F-4DAA-AF1C-6936011299D9}">
      <dgm:prSet/>
      <dgm:spPr/>
      <dgm:t>
        <a:bodyPr/>
        <a:lstStyle/>
        <a:p>
          <a:endParaRPr lang="pt-BR"/>
        </a:p>
      </dgm:t>
    </dgm:pt>
    <dgm:pt modelId="{75DF86A2-6AE4-46FF-90F3-AE8114DD5622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400" kern="1200" dirty="0">
              <a:solidFill>
                <a:schemeClr val="tx1"/>
              </a:solidFill>
            </a:rPr>
            <a:t>Povoar</a:t>
          </a:r>
        </a:p>
      </dgm:t>
    </dgm:pt>
    <dgm:pt modelId="{EB7B18D2-4C00-4948-9CBC-C6611490B32B}" type="parTrans" cxnId="{081A5B68-D1DD-46AF-A99C-A3D0AD391F49}">
      <dgm:prSet/>
      <dgm:spPr/>
      <dgm:t>
        <a:bodyPr/>
        <a:lstStyle/>
        <a:p>
          <a:endParaRPr lang="pt-BR"/>
        </a:p>
      </dgm:t>
    </dgm:pt>
    <dgm:pt modelId="{CD00AF91-6520-4896-ACB9-50C23CBDF838}" type="sibTrans" cxnId="{081A5B68-D1DD-46AF-A99C-A3D0AD391F49}">
      <dgm:prSet/>
      <dgm:spPr>
        <a:solidFill>
          <a:schemeClr val="tx1"/>
        </a:solidFill>
      </dgm:spPr>
      <dgm:t>
        <a:bodyPr/>
        <a:lstStyle/>
        <a:p>
          <a:endParaRPr lang="pt-BR" dirty="0"/>
        </a:p>
      </dgm:t>
    </dgm:pt>
    <dgm:pt modelId="{3D4C291F-E99C-406E-AD9C-89204407CD01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300" kern="1200" dirty="0">
              <a:solidFill>
                <a:schemeClr val="tx1"/>
              </a:solidFill>
            </a:rPr>
            <a:t>Add 1 EB</a:t>
          </a:r>
        </a:p>
      </dgm:t>
    </dgm:pt>
    <dgm:pt modelId="{092BAFC0-F69C-487C-B713-DBA5E50AB9BA}" type="parTrans" cxnId="{C41F4E6B-F373-461C-8381-5AEC18D5DE89}">
      <dgm:prSet/>
      <dgm:spPr/>
      <dgm:t>
        <a:bodyPr/>
        <a:lstStyle/>
        <a:p>
          <a:endParaRPr lang="pt-BR"/>
        </a:p>
      </dgm:t>
    </dgm:pt>
    <dgm:pt modelId="{064338FC-B208-44ED-97A5-7D2DC13075BD}" type="sibTrans" cxnId="{C41F4E6B-F373-461C-8381-5AEC18D5DE89}">
      <dgm:prSet/>
      <dgm:spPr/>
      <dgm:t>
        <a:bodyPr/>
        <a:lstStyle/>
        <a:p>
          <a:endParaRPr lang="pt-BR"/>
        </a:p>
      </dgm:t>
    </dgm:pt>
    <dgm:pt modelId="{3FDE46CF-A4B4-4EBA-B715-BE6FD97AFF0E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Acesso</a:t>
          </a:r>
        </a:p>
      </dgm:t>
    </dgm:pt>
    <dgm:pt modelId="{AC0ABEB7-A652-4A6A-A943-385359238537}" type="parTrans" cxnId="{731F414C-4B56-449F-8858-54F192593B54}">
      <dgm:prSet/>
      <dgm:spPr/>
      <dgm:t>
        <a:bodyPr/>
        <a:lstStyle/>
        <a:p>
          <a:endParaRPr lang="pt-BR"/>
        </a:p>
      </dgm:t>
    </dgm:pt>
    <dgm:pt modelId="{BBD1CFEB-303C-466D-B404-4D8B18B57948}" type="sibTrans" cxnId="{731F414C-4B56-449F-8858-54F192593B54}">
      <dgm:prSet/>
      <dgm:spPr/>
      <dgm:t>
        <a:bodyPr/>
        <a:lstStyle/>
        <a:p>
          <a:endParaRPr lang="pt-BR"/>
        </a:p>
      </dgm:t>
    </dgm:pt>
    <dgm:pt modelId="{5556CA2F-DB9D-4734-AB48-B2A041DA9611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Socket na EB</a:t>
          </a:r>
        </a:p>
      </dgm:t>
    </dgm:pt>
    <dgm:pt modelId="{E2583F18-74D1-41A0-8372-552FEC517F5E}" type="parTrans" cxnId="{466C5C79-FCD9-4499-8C4D-F54A3173E37A}">
      <dgm:prSet/>
      <dgm:spPr/>
      <dgm:t>
        <a:bodyPr/>
        <a:lstStyle/>
        <a:p>
          <a:endParaRPr lang="pt-BR"/>
        </a:p>
      </dgm:t>
    </dgm:pt>
    <dgm:pt modelId="{8F2EB617-E45B-43B4-8E48-23493D22F33E}" type="sibTrans" cxnId="{466C5C79-FCD9-4499-8C4D-F54A3173E37A}">
      <dgm:prSet/>
      <dgm:spPr/>
      <dgm:t>
        <a:bodyPr/>
        <a:lstStyle/>
        <a:p>
          <a:endParaRPr lang="pt-BR"/>
        </a:p>
      </dgm:t>
    </dgm:pt>
    <dgm:pt modelId="{1E4A3302-8DBD-4704-A24F-FBA894ECA426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Ponte entre EB e PC</a:t>
          </a:r>
        </a:p>
      </dgm:t>
    </dgm:pt>
    <dgm:pt modelId="{07EC5F63-D0C3-4ECC-A08B-FFD93A7911AD}" type="parTrans" cxnId="{4AC2EDC4-76C4-41D7-B9A1-EB2791AFC395}">
      <dgm:prSet/>
      <dgm:spPr/>
      <dgm:t>
        <a:bodyPr/>
        <a:lstStyle/>
        <a:p>
          <a:endParaRPr lang="pt-BR"/>
        </a:p>
      </dgm:t>
    </dgm:pt>
    <dgm:pt modelId="{B1BA8135-153D-4226-AC60-AA4D235EE37E}" type="sibTrans" cxnId="{4AC2EDC4-76C4-41D7-B9A1-EB2791AFC395}">
      <dgm:prSet/>
      <dgm:spPr/>
      <dgm:t>
        <a:bodyPr/>
        <a:lstStyle/>
        <a:p>
          <a:endParaRPr lang="pt-BR"/>
        </a:p>
      </dgm:t>
    </dgm:pt>
    <dgm:pt modelId="{7845E3A4-F18F-4255-B69B-8424B1C98558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1600" kern="1200" dirty="0">
              <a:solidFill>
                <a:schemeClr val="tx1"/>
              </a:solidFill>
            </a:rPr>
            <a:t>border-router.c</a:t>
          </a:r>
        </a:p>
      </dgm:t>
    </dgm:pt>
    <dgm:pt modelId="{D459FA9E-B461-4AC6-BFA2-E9DB9D1A4DA3}" type="parTrans" cxnId="{42192352-C036-4D25-8122-189B67659BF8}">
      <dgm:prSet/>
      <dgm:spPr/>
      <dgm:t>
        <a:bodyPr/>
        <a:lstStyle/>
        <a:p>
          <a:endParaRPr lang="pt-BR"/>
        </a:p>
      </dgm:t>
    </dgm:pt>
    <dgm:pt modelId="{0197F633-5806-4F5D-815D-2B9A951827E3}" type="sibTrans" cxnId="{42192352-C036-4D25-8122-189B67659BF8}">
      <dgm:prSet/>
      <dgm:spPr/>
      <dgm:t>
        <a:bodyPr/>
        <a:lstStyle/>
        <a:p>
          <a:endParaRPr lang="pt-BR"/>
        </a:p>
      </dgm:t>
    </dgm:pt>
    <dgm:pt modelId="{38AFD8E5-7674-4974-A744-759D54AC4CB0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300" kern="1200" dirty="0">
              <a:solidFill>
                <a:schemeClr val="tx1"/>
              </a:solidFill>
            </a:rPr>
            <a:t>Add objetos</a:t>
          </a:r>
        </a:p>
      </dgm:t>
    </dgm:pt>
    <dgm:pt modelId="{70F0918C-1455-4E77-83C4-E74E0BDCE6B4}" type="parTrans" cxnId="{ADAF6286-4EA0-414F-A28F-51216C9B0DEA}">
      <dgm:prSet/>
      <dgm:spPr/>
      <dgm:t>
        <a:bodyPr/>
        <a:lstStyle/>
        <a:p>
          <a:endParaRPr lang="pt-BR"/>
        </a:p>
      </dgm:t>
    </dgm:pt>
    <dgm:pt modelId="{1A02341F-98AC-42C2-A6EB-C7BBC1C38672}" type="sibTrans" cxnId="{ADAF6286-4EA0-414F-A28F-51216C9B0DEA}">
      <dgm:prSet/>
      <dgm:spPr/>
      <dgm:t>
        <a:bodyPr/>
        <a:lstStyle/>
        <a:p>
          <a:endParaRPr lang="pt-BR"/>
        </a:p>
      </dgm:t>
    </dgm:pt>
    <dgm:pt modelId="{4D694469-2F32-43DD-9FE8-7721C4EFA7E0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1600" kern="1200" dirty="0">
              <a:solidFill>
                <a:srgbClr val="A23A4C"/>
              </a:solidFill>
              <a:latin typeface="Calibri" panose="020F0502020204030204"/>
              <a:ea typeface="+mn-ea"/>
              <a:cs typeface="+mn-cs"/>
            </a:rPr>
            <a:t>sky-websense.c</a:t>
          </a:r>
        </a:p>
      </dgm:t>
    </dgm:pt>
    <dgm:pt modelId="{5F467119-3DFB-4893-8A77-618D5FAE0862}" type="parTrans" cxnId="{63E7BF34-3B54-4EE4-BB07-B4462B8F8D82}">
      <dgm:prSet/>
      <dgm:spPr/>
      <dgm:t>
        <a:bodyPr/>
        <a:lstStyle/>
        <a:p>
          <a:endParaRPr lang="pt-BR"/>
        </a:p>
      </dgm:t>
    </dgm:pt>
    <dgm:pt modelId="{6C9663B6-A9F6-4F00-A2DC-4CFD36D2C275}" type="sibTrans" cxnId="{63E7BF34-3B54-4EE4-BB07-B4462B8F8D82}">
      <dgm:prSet/>
      <dgm:spPr/>
      <dgm:t>
        <a:bodyPr/>
        <a:lstStyle/>
        <a:p>
          <a:endParaRPr lang="pt-BR"/>
        </a:p>
      </dgm:t>
    </dgm:pt>
    <dgm:pt modelId="{AA70282A-CB01-4BB6-B3EB-23F0FA19B7CE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Tmote Sky</a:t>
          </a:r>
        </a:p>
      </dgm:t>
    </dgm:pt>
    <dgm:pt modelId="{4C33CEEE-95C2-44F8-B9A8-DD20A58E0220}" type="parTrans" cxnId="{8454E9AC-76E7-4200-A236-9D23E6221911}">
      <dgm:prSet/>
      <dgm:spPr/>
    </dgm:pt>
    <dgm:pt modelId="{0F3D2B20-067C-4C5E-ABAF-A9567FA5035F}" type="sibTrans" cxnId="{8454E9AC-76E7-4200-A236-9D23E6221911}">
      <dgm:prSet/>
      <dgm:spPr/>
    </dgm:pt>
    <dgm:pt modelId="{FBA23023-EC45-44A7-AF3E-1CEAE540D01F}" type="pres">
      <dgm:prSet presAssocID="{99354700-1B1E-44FF-9B70-E27D5F7759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8F7054B-A108-486A-921E-CB38F7422F0C}" type="pres">
      <dgm:prSet presAssocID="{E2445CF2-493A-4317-8F3C-B97535820C1A}" presName="composite" presStyleCnt="0"/>
      <dgm:spPr/>
    </dgm:pt>
    <dgm:pt modelId="{A06D18CC-4396-42A6-954A-4FF083271DF8}" type="pres">
      <dgm:prSet presAssocID="{E2445CF2-493A-4317-8F3C-B97535820C1A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>
          <a:noFill/>
        </a:ln>
      </dgm:spPr>
    </dgm:pt>
    <dgm:pt modelId="{61DCC44D-87DF-4176-9AAE-256FB769204B}" type="pres">
      <dgm:prSet presAssocID="{E2445CF2-493A-4317-8F3C-B97535820C1A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EEE0FF-4072-4456-A007-76D5236F6305}" type="pres">
      <dgm:prSet presAssocID="{E420FA7C-E064-4EC4-9CC2-811385E0298E}" presName="sibTrans" presStyleLbl="sibTrans2D1" presStyleIdx="0" presStyleCnt="2"/>
      <dgm:spPr/>
      <dgm:t>
        <a:bodyPr/>
        <a:lstStyle/>
        <a:p>
          <a:endParaRPr lang="pt-BR"/>
        </a:p>
      </dgm:t>
    </dgm:pt>
    <dgm:pt modelId="{E3E5A5CB-7E81-4CA3-807C-EE66CE42B8DE}" type="pres">
      <dgm:prSet presAssocID="{E420FA7C-E064-4EC4-9CC2-811385E0298E}" presName="connTx" presStyleLbl="sibTrans2D1" presStyleIdx="0" presStyleCnt="2"/>
      <dgm:spPr/>
      <dgm:t>
        <a:bodyPr/>
        <a:lstStyle/>
        <a:p>
          <a:endParaRPr lang="pt-BR"/>
        </a:p>
      </dgm:t>
    </dgm:pt>
    <dgm:pt modelId="{7480F94A-A3EE-4AB6-8815-93E086490C42}" type="pres">
      <dgm:prSet presAssocID="{75DF86A2-6AE4-46FF-90F3-AE8114DD5622}" presName="composite" presStyleCnt="0"/>
      <dgm:spPr/>
    </dgm:pt>
    <dgm:pt modelId="{45F1722D-053D-4F9A-8BE2-BB1642759444}" type="pres">
      <dgm:prSet presAssocID="{75DF86A2-6AE4-46FF-90F3-AE8114DD5622}" presName="imagSh" presStyleLbl="b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>
          <a:noFill/>
        </a:ln>
      </dgm:spPr>
    </dgm:pt>
    <dgm:pt modelId="{EF7BF4DB-57D0-4DFE-9A24-091AE9DDB24A}" type="pres">
      <dgm:prSet presAssocID="{75DF86A2-6AE4-46FF-90F3-AE8114DD5622}" presName="txNode" presStyleLbl="node1" presStyleIdx="1" presStyleCnt="3" custScaleX="107448" custScaleY="956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209776-4F3E-44B1-BA39-CBB921DC44CF}" type="pres">
      <dgm:prSet presAssocID="{CD00AF91-6520-4896-ACB9-50C23CBDF838}" presName="sibTrans" presStyleLbl="sibTrans2D1" presStyleIdx="1" presStyleCnt="2"/>
      <dgm:spPr/>
      <dgm:t>
        <a:bodyPr/>
        <a:lstStyle/>
        <a:p>
          <a:endParaRPr lang="pt-BR"/>
        </a:p>
      </dgm:t>
    </dgm:pt>
    <dgm:pt modelId="{499CAB1D-1A65-4EEF-BAFF-87DE08C52C74}" type="pres">
      <dgm:prSet presAssocID="{CD00AF91-6520-4896-ACB9-50C23CBDF838}" presName="connTx" presStyleLbl="sibTrans2D1" presStyleIdx="1" presStyleCnt="2"/>
      <dgm:spPr/>
      <dgm:t>
        <a:bodyPr/>
        <a:lstStyle/>
        <a:p>
          <a:endParaRPr lang="pt-BR"/>
        </a:p>
      </dgm:t>
    </dgm:pt>
    <dgm:pt modelId="{58F92539-88DD-47C3-BB29-FBD583F44770}" type="pres">
      <dgm:prSet presAssocID="{3FDE46CF-A4B4-4EBA-B715-BE6FD97AFF0E}" presName="composite" presStyleCnt="0"/>
      <dgm:spPr/>
    </dgm:pt>
    <dgm:pt modelId="{F05F6056-27AC-40D9-A26E-19961D3E36B3}" type="pres">
      <dgm:prSet presAssocID="{3FDE46CF-A4B4-4EBA-B715-BE6FD97AFF0E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8D5F61EE-F11F-4E36-A339-A34BA1D8B2DF}" type="pres">
      <dgm:prSet presAssocID="{3FDE46CF-A4B4-4EBA-B715-BE6FD97AFF0E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4740B33-CA42-4A66-BB54-12118F84485F}" type="presOf" srcId="{CD00AF91-6520-4896-ACB9-50C23CBDF838}" destId="{499CAB1D-1A65-4EEF-BAFF-87DE08C52C74}" srcOrd="1" destOrd="0" presId="urn:microsoft.com/office/officeart/2005/8/layout/hProcess10#1"/>
    <dgm:cxn modelId="{1679C4D6-A722-4461-89CE-03E61BD6A141}" type="presOf" srcId="{E420FA7C-E064-4EC4-9CC2-811385E0298E}" destId="{E3E5A5CB-7E81-4CA3-807C-EE66CE42B8DE}" srcOrd="1" destOrd="0" presId="urn:microsoft.com/office/officeart/2005/8/layout/hProcess10#1"/>
    <dgm:cxn modelId="{A68EB863-A9E3-48C8-A345-4E992EB0B809}" type="presOf" srcId="{1E4A3302-8DBD-4704-A24F-FBA894ECA426}" destId="{8D5F61EE-F11F-4E36-A339-A34BA1D8B2DF}" srcOrd="0" destOrd="2" presId="urn:microsoft.com/office/officeart/2005/8/layout/hProcess10#1"/>
    <dgm:cxn modelId="{081A5B68-D1DD-46AF-A99C-A3D0AD391F49}" srcId="{99354700-1B1E-44FF-9B70-E27D5F775972}" destId="{75DF86A2-6AE4-46FF-90F3-AE8114DD5622}" srcOrd="1" destOrd="0" parTransId="{EB7B18D2-4C00-4948-9CBC-C6611490B32B}" sibTransId="{CD00AF91-6520-4896-ACB9-50C23CBDF838}"/>
    <dgm:cxn modelId="{1EEB0708-B163-488E-A553-5F9CF12DC6A0}" type="presOf" srcId="{7845E3A4-F18F-4255-B69B-8424B1C98558}" destId="{EF7BF4DB-57D0-4DFE-9A24-091AE9DDB24A}" srcOrd="0" destOrd="2" presId="urn:microsoft.com/office/officeart/2005/8/layout/hProcess10#1"/>
    <dgm:cxn modelId="{01A016EC-456E-474F-BE51-D78C5E51A934}" srcId="{99354700-1B1E-44FF-9B70-E27D5F775972}" destId="{E2445CF2-493A-4317-8F3C-B97535820C1A}" srcOrd="0" destOrd="0" parTransId="{4F23A811-2037-4B7D-BF20-4A15D9BF82ED}" sibTransId="{E420FA7C-E064-4EC4-9CC2-811385E0298E}"/>
    <dgm:cxn modelId="{731F414C-4B56-449F-8858-54F192593B54}" srcId="{99354700-1B1E-44FF-9B70-E27D5F775972}" destId="{3FDE46CF-A4B4-4EBA-B715-BE6FD97AFF0E}" srcOrd="2" destOrd="0" parTransId="{AC0ABEB7-A652-4A6A-A943-385359238537}" sibTransId="{BBD1CFEB-303C-466D-B404-4D8B18B57948}"/>
    <dgm:cxn modelId="{833E25C6-6AA0-4083-B38A-15558C7A7EB4}" type="presOf" srcId="{5556CA2F-DB9D-4734-AB48-B2A041DA9611}" destId="{8D5F61EE-F11F-4E36-A339-A34BA1D8B2DF}" srcOrd="0" destOrd="1" presId="urn:microsoft.com/office/officeart/2005/8/layout/hProcess10#1"/>
    <dgm:cxn modelId="{6EE61DF5-D249-46B4-8CF2-B571E1A87C76}" type="presOf" srcId="{AA70282A-CB01-4BB6-B3EB-23F0FA19B7CE}" destId="{61DCC44D-87DF-4176-9AAE-256FB769204B}" srcOrd="0" destOrd="2" presId="urn:microsoft.com/office/officeart/2005/8/layout/hProcess10#1"/>
    <dgm:cxn modelId="{C41F4E6B-F373-461C-8381-5AEC18D5DE89}" srcId="{75DF86A2-6AE4-46FF-90F3-AE8114DD5622}" destId="{3D4C291F-E99C-406E-AD9C-89204407CD01}" srcOrd="0" destOrd="0" parTransId="{092BAFC0-F69C-487C-B713-DBA5E50AB9BA}" sibTransId="{064338FC-B208-44ED-97A5-7D2DC13075BD}"/>
    <dgm:cxn modelId="{42192352-C036-4D25-8122-189B67659BF8}" srcId="{3D4C291F-E99C-406E-AD9C-89204407CD01}" destId="{7845E3A4-F18F-4255-B69B-8424B1C98558}" srcOrd="0" destOrd="0" parTransId="{D459FA9E-B461-4AC6-BFA2-E9DB9D1A4DA3}" sibTransId="{0197F633-5806-4F5D-815D-2B9A951827E3}"/>
    <dgm:cxn modelId="{97BA37C9-3DF8-4980-8D04-E395CBF71754}" type="presOf" srcId="{E420FA7C-E064-4EC4-9CC2-811385E0298E}" destId="{EBEEE0FF-4072-4456-A007-76D5236F6305}" srcOrd="0" destOrd="0" presId="urn:microsoft.com/office/officeart/2005/8/layout/hProcess10#1"/>
    <dgm:cxn modelId="{73490A94-A51E-4268-A787-4FC75A70762F}" type="presOf" srcId="{3D4C291F-E99C-406E-AD9C-89204407CD01}" destId="{EF7BF4DB-57D0-4DFE-9A24-091AE9DDB24A}" srcOrd="0" destOrd="1" presId="urn:microsoft.com/office/officeart/2005/8/layout/hProcess10#1"/>
    <dgm:cxn modelId="{63E7BF34-3B54-4EE4-BB07-B4462B8F8D82}" srcId="{38AFD8E5-7674-4974-A744-759D54AC4CB0}" destId="{4D694469-2F32-43DD-9FE8-7721C4EFA7E0}" srcOrd="0" destOrd="0" parTransId="{5F467119-3DFB-4893-8A77-618D5FAE0862}" sibTransId="{6C9663B6-A9F6-4F00-A2DC-4CFD36D2C275}"/>
    <dgm:cxn modelId="{8454E9AC-76E7-4200-A236-9D23E6221911}" srcId="{6DA30094-07E1-4DA0-861C-A9B2E7813DA5}" destId="{AA70282A-CB01-4BB6-B3EB-23F0FA19B7CE}" srcOrd="0" destOrd="0" parTransId="{4C33CEEE-95C2-44F8-B9A8-DD20A58E0220}" sibTransId="{0F3D2B20-067C-4C5E-ABAF-A9567FA5035F}"/>
    <dgm:cxn modelId="{1AE5D1CB-9489-4EE8-A84C-82FDB17BC546}" type="presOf" srcId="{75DF86A2-6AE4-46FF-90F3-AE8114DD5622}" destId="{EF7BF4DB-57D0-4DFE-9A24-091AE9DDB24A}" srcOrd="0" destOrd="0" presId="urn:microsoft.com/office/officeart/2005/8/layout/hProcess10#1"/>
    <dgm:cxn modelId="{7B87AB78-AC3B-4C45-B85F-B975076D81DC}" type="presOf" srcId="{E2445CF2-493A-4317-8F3C-B97535820C1A}" destId="{61DCC44D-87DF-4176-9AAE-256FB769204B}" srcOrd="0" destOrd="0" presId="urn:microsoft.com/office/officeart/2005/8/layout/hProcess10#1"/>
    <dgm:cxn modelId="{466C5C79-FCD9-4499-8C4D-F54A3173E37A}" srcId="{3FDE46CF-A4B4-4EBA-B715-BE6FD97AFF0E}" destId="{5556CA2F-DB9D-4734-AB48-B2A041DA9611}" srcOrd="0" destOrd="0" parTransId="{E2583F18-74D1-41A0-8372-552FEC517F5E}" sibTransId="{8F2EB617-E45B-43B4-8E48-23493D22F33E}"/>
    <dgm:cxn modelId="{DBFC817E-3585-42AB-9CAE-F1D10BA24109}" type="presOf" srcId="{6DA30094-07E1-4DA0-861C-A9B2E7813DA5}" destId="{61DCC44D-87DF-4176-9AAE-256FB769204B}" srcOrd="0" destOrd="1" presId="urn:microsoft.com/office/officeart/2005/8/layout/hProcess10#1"/>
    <dgm:cxn modelId="{ADAF6286-4EA0-414F-A28F-51216C9B0DEA}" srcId="{75DF86A2-6AE4-46FF-90F3-AE8114DD5622}" destId="{38AFD8E5-7674-4974-A744-759D54AC4CB0}" srcOrd="1" destOrd="0" parTransId="{70F0918C-1455-4E77-83C4-E74E0BDCE6B4}" sibTransId="{1A02341F-98AC-42C2-A6EB-C7BBC1C38672}"/>
    <dgm:cxn modelId="{48A0A0CA-4861-4924-9157-5A89BC6124D6}" type="presOf" srcId="{38AFD8E5-7674-4974-A744-759D54AC4CB0}" destId="{EF7BF4DB-57D0-4DFE-9A24-091AE9DDB24A}" srcOrd="0" destOrd="3" presId="urn:microsoft.com/office/officeart/2005/8/layout/hProcess10#1"/>
    <dgm:cxn modelId="{10BC02E5-5992-4755-A7D7-AD2B9FB70884}" srcId="{E2445CF2-493A-4317-8F3C-B97535820C1A}" destId="{6DA30094-07E1-4DA0-861C-A9B2E7813DA5}" srcOrd="0" destOrd="0" parTransId="{276F8AA9-D7A8-45B4-A569-C825B39661D3}" sibTransId="{60F17B24-C0DC-40ED-870F-BF52953F9AF4}"/>
    <dgm:cxn modelId="{4AC2EDC4-76C4-41D7-B9A1-EB2791AFC395}" srcId="{3FDE46CF-A4B4-4EBA-B715-BE6FD97AFF0E}" destId="{1E4A3302-8DBD-4704-A24F-FBA894ECA426}" srcOrd="1" destOrd="0" parTransId="{07EC5F63-D0C3-4ECC-A08B-FFD93A7911AD}" sibTransId="{B1BA8135-153D-4226-AC60-AA4D235EE37E}"/>
    <dgm:cxn modelId="{73B9EDAE-6E0C-4C11-A907-71EF30BE3A39}" type="presOf" srcId="{3592DCAB-3E20-47E3-9375-C460322A65CF}" destId="{61DCC44D-87DF-4176-9AAE-256FB769204B}" srcOrd="0" destOrd="3" presId="urn:microsoft.com/office/officeart/2005/8/layout/hProcess10#1"/>
    <dgm:cxn modelId="{B53EF2D8-A10F-4DAA-AF1C-6936011299D9}" srcId="{E2445CF2-493A-4317-8F3C-B97535820C1A}" destId="{3592DCAB-3E20-47E3-9375-C460322A65CF}" srcOrd="1" destOrd="0" parTransId="{5F3CB937-A830-4EDF-AEB8-1707FACCB04D}" sibTransId="{44BCF60E-021E-4C42-B4D5-8B1A44EC6765}"/>
    <dgm:cxn modelId="{08766A63-02A4-43DA-A00C-2D20E18EAE2A}" type="presOf" srcId="{4D694469-2F32-43DD-9FE8-7721C4EFA7E0}" destId="{EF7BF4DB-57D0-4DFE-9A24-091AE9DDB24A}" srcOrd="0" destOrd="4" presId="urn:microsoft.com/office/officeart/2005/8/layout/hProcess10#1"/>
    <dgm:cxn modelId="{B0A85CE3-D68C-48D0-B0EF-3CE0B8781FD6}" type="presOf" srcId="{99354700-1B1E-44FF-9B70-E27D5F775972}" destId="{FBA23023-EC45-44A7-AF3E-1CEAE540D01F}" srcOrd="0" destOrd="0" presId="urn:microsoft.com/office/officeart/2005/8/layout/hProcess10#1"/>
    <dgm:cxn modelId="{2B74E44B-0BD9-4FB3-9C04-C4344AE5CFF3}" type="presOf" srcId="{3FDE46CF-A4B4-4EBA-B715-BE6FD97AFF0E}" destId="{8D5F61EE-F11F-4E36-A339-A34BA1D8B2DF}" srcOrd="0" destOrd="0" presId="urn:microsoft.com/office/officeart/2005/8/layout/hProcess10#1"/>
    <dgm:cxn modelId="{0655E21D-A3F2-48D7-BAD2-31E20B3A0930}" type="presOf" srcId="{CD00AF91-6520-4896-ACB9-50C23CBDF838}" destId="{DE209776-4F3E-44B1-BA39-CBB921DC44CF}" srcOrd="0" destOrd="0" presId="urn:microsoft.com/office/officeart/2005/8/layout/hProcess10#1"/>
    <dgm:cxn modelId="{3F3E7AD2-3429-486D-82FD-5617876D7817}" type="presParOf" srcId="{FBA23023-EC45-44A7-AF3E-1CEAE540D01F}" destId="{58F7054B-A108-486A-921E-CB38F7422F0C}" srcOrd="0" destOrd="0" presId="urn:microsoft.com/office/officeart/2005/8/layout/hProcess10#1"/>
    <dgm:cxn modelId="{92ED5E94-0E98-41A4-8C29-A12DB9E80B23}" type="presParOf" srcId="{58F7054B-A108-486A-921E-CB38F7422F0C}" destId="{A06D18CC-4396-42A6-954A-4FF083271DF8}" srcOrd="0" destOrd="0" presId="urn:microsoft.com/office/officeart/2005/8/layout/hProcess10#1"/>
    <dgm:cxn modelId="{037E1314-599C-4FE3-A6B1-9FF47AD30886}" type="presParOf" srcId="{58F7054B-A108-486A-921E-CB38F7422F0C}" destId="{61DCC44D-87DF-4176-9AAE-256FB769204B}" srcOrd="1" destOrd="0" presId="urn:microsoft.com/office/officeart/2005/8/layout/hProcess10#1"/>
    <dgm:cxn modelId="{7A8E941B-F833-4669-A4E8-5257C4CCE986}" type="presParOf" srcId="{FBA23023-EC45-44A7-AF3E-1CEAE540D01F}" destId="{EBEEE0FF-4072-4456-A007-76D5236F6305}" srcOrd="1" destOrd="0" presId="urn:microsoft.com/office/officeart/2005/8/layout/hProcess10#1"/>
    <dgm:cxn modelId="{9ABF7047-C97E-46D4-9566-82DB1EEA7363}" type="presParOf" srcId="{EBEEE0FF-4072-4456-A007-76D5236F6305}" destId="{E3E5A5CB-7E81-4CA3-807C-EE66CE42B8DE}" srcOrd="0" destOrd="0" presId="urn:microsoft.com/office/officeart/2005/8/layout/hProcess10#1"/>
    <dgm:cxn modelId="{3042FE62-F84F-46A9-8F4B-BA9D4852A06D}" type="presParOf" srcId="{FBA23023-EC45-44A7-AF3E-1CEAE540D01F}" destId="{7480F94A-A3EE-4AB6-8815-93E086490C42}" srcOrd="2" destOrd="0" presId="urn:microsoft.com/office/officeart/2005/8/layout/hProcess10#1"/>
    <dgm:cxn modelId="{6E456973-7088-4C5F-9457-FAF518355BE6}" type="presParOf" srcId="{7480F94A-A3EE-4AB6-8815-93E086490C42}" destId="{45F1722D-053D-4F9A-8BE2-BB1642759444}" srcOrd="0" destOrd="0" presId="urn:microsoft.com/office/officeart/2005/8/layout/hProcess10#1"/>
    <dgm:cxn modelId="{7F9DE182-1B9F-43D5-BDF8-D0AA52D3E77E}" type="presParOf" srcId="{7480F94A-A3EE-4AB6-8815-93E086490C42}" destId="{EF7BF4DB-57D0-4DFE-9A24-091AE9DDB24A}" srcOrd="1" destOrd="0" presId="urn:microsoft.com/office/officeart/2005/8/layout/hProcess10#1"/>
    <dgm:cxn modelId="{0B2FEF86-A6DE-4812-B41A-C44B9FD0C6A2}" type="presParOf" srcId="{FBA23023-EC45-44A7-AF3E-1CEAE540D01F}" destId="{DE209776-4F3E-44B1-BA39-CBB921DC44CF}" srcOrd="3" destOrd="0" presId="urn:microsoft.com/office/officeart/2005/8/layout/hProcess10#1"/>
    <dgm:cxn modelId="{AA2C39A5-70D9-4F3F-940A-8EE61BD5CE5B}" type="presParOf" srcId="{DE209776-4F3E-44B1-BA39-CBB921DC44CF}" destId="{499CAB1D-1A65-4EEF-BAFF-87DE08C52C74}" srcOrd="0" destOrd="0" presId="urn:microsoft.com/office/officeart/2005/8/layout/hProcess10#1"/>
    <dgm:cxn modelId="{300F17F1-09FE-4C4C-B8B5-2405BC10DFA4}" type="presParOf" srcId="{FBA23023-EC45-44A7-AF3E-1CEAE540D01F}" destId="{58F92539-88DD-47C3-BB29-FBD583F44770}" srcOrd="4" destOrd="0" presId="urn:microsoft.com/office/officeart/2005/8/layout/hProcess10#1"/>
    <dgm:cxn modelId="{D71044A4-2A6D-4161-B569-5CEAD00C61B9}" type="presParOf" srcId="{58F92539-88DD-47C3-BB29-FBD583F44770}" destId="{F05F6056-27AC-40D9-A26E-19961D3E36B3}" srcOrd="0" destOrd="0" presId="urn:microsoft.com/office/officeart/2005/8/layout/hProcess10#1"/>
    <dgm:cxn modelId="{CB0678AE-ED12-4140-8641-161B304C9695}" type="presParOf" srcId="{58F92539-88DD-47C3-BB29-FBD583F44770}" destId="{8D5F61EE-F11F-4E36-A339-A34BA1D8B2DF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9354700-1B1E-44FF-9B70-E27D5F775972}" type="doc">
      <dgm:prSet loTypeId="urn:microsoft.com/office/officeart/2005/8/layout/hProcess10#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2445CF2-493A-4317-8F3C-B97535820C1A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Prática real</a:t>
          </a:r>
        </a:p>
      </dgm:t>
    </dgm:pt>
    <dgm:pt modelId="{4F23A811-2037-4B7D-BF20-4A15D9BF82ED}" type="parTrans" cxnId="{01A016EC-456E-474F-BE51-D78C5E51A934}">
      <dgm:prSet/>
      <dgm:spPr/>
      <dgm:t>
        <a:bodyPr/>
        <a:lstStyle/>
        <a:p>
          <a:endParaRPr lang="pt-BR"/>
        </a:p>
      </dgm:t>
    </dgm:pt>
    <dgm:pt modelId="{E420FA7C-E064-4EC4-9CC2-811385E0298E}" type="sibTrans" cxnId="{01A016EC-456E-474F-BE51-D78C5E51A934}">
      <dgm:prSet/>
      <dgm:spPr>
        <a:solidFill>
          <a:schemeClr val="tx1"/>
        </a:solidFill>
      </dgm:spPr>
      <dgm:t>
        <a:bodyPr/>
        <a:lstStyle/>
        <a:p>
          <a:endParaRPr lang="pt-BR" dirty="0"/>
        </a:p>
      </dgm:t>
    </dgm:pt>
    <dgm:pt modelId="{6DA30094-07E1-4DA0-861C-A9B2E7813DA5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Tmote Sky</a:t>
          </a:r>
        </a:p>
      </dgm:t>
    </dgm:pt>
    <dgm:pt modelId="{276F8AA9-D7A8-45B4-A569-C825B39661D3}" type="parTrans" cxnId="{10BC02E5-5992-4755-A7D7-AD2B9FB70884}">
      <dgm:prSet/>
      <dgm:spPr/>
      <dgm:t>
        <a:bodyPr/>
        <a:lstStyle/>
        <a:p>
          <a:endParaRPr lang="pt-BR"/>
        </a:p>
      </dgm:t>
    </dgm:pt>
    <dgm:pt modelId="{60F17B24-C0DC-40ED-870F-BF52953F9AF4}" type="sibTrans" cxnId="{10BC02E5-5992-4755-A7D7-AD2B9FB70884}">
      <dgm:prSet/>
      <dgm:spPr/>
      <dgm:t>
        <a:bodyPr/>
        <a:lstStyle/>
        <a:p>
          <a:endParaRPr lang="pt-BR"/>
        </a:p>
      </dgm:t>
    </dgm:pt>
    <dgm:pt modelId="{3592DCAB-3E20-47E3-9375-C460322A65CF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uIP + RPL</a:t>
          </a:r>
        </a:p>
      </dgm:t>
    </dgm:pt>
    <dgm:pt modelId="{5F3CB937-A830-4EDF-AEB8-1707FACCB04D}" type="parTrans" cxnId="{B53EF2D8-A10F-4DAA-AF1C-6936011299D9}">
      <dgm:prSet/>
      <dgm:spPr/>
      <dgm:t>
        <a:bodyPr/>
        <a:lstStyle/>
        <a:p>
          <a:endParaRPr lang="pt-BR"/>
        </a:p>
      </dgm:t>
    </dgm:pt>
    <dgm:pt modelId="{44BCF60E-021E-4C42-B4D5-8B1A44EC6765}" type="sibTrans" cxnId="{B53EF2D8-A10F-4DAA-AF1C-6936011299D9}">
      <dgm:prSet/>
      <dgm:spPr/>
      <dgm:t>
        <a:bodyPr/>
        <a:lstStyle/>
        <a:p>
          <a:endParaRPr lang="pt-BR"/>
        </a:p>
      </dgm:t>
    </dgm:pt>
    <dgm:pt modelId="{75DF86A2-6AE4-46FF-90F3-AE8114DD5622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400" kern="1200" dirty="0">
              <a:solidFill>
                <a:schemeClr val="tx1"/>
              </a:solidFill>
            </a:rPr>
            <a:t>Povoar</a:t>
          </a:r>
        </a:p>
      </dgm:t>
    </dgm:pt>
    <dgm:pt modelId="{EB7B18D2-4C00-4948-9CBC-C6611490B32B}" type="parTrans" cxnId="{081A5B68-D1DD-46AF-A99C-A3D0AD391F49}">
      <dgm:prSet/>
      <dgm:spPr/>
      <dgm:t>
        <a:bodyPr/>
        <a:lstStyle/>
        <a:p>
          <a:endParaRPr lang="pt-BR"/>
        </a:p>
      </dgm:t>
    </dgm:pt>
    <dgm:pt modelId="{CD00AF91-6520-4896-ACB9-50C23CBDF838}" type="sibTrans" cxnId="{081A5B68-D1DD-46AF-A99C-A3D0AD391F49}">
      <dgm:prSet/>
      <dgm:spPr>
        <a:solidFill>
          <a:schemeClr val="tx1"/>
        </a:solidFill>
      </dgm:spPr>
      <dgm:t>
        <a:bodyPr/>
        <a:lstStyle/>
        <a:p>
          <a:endParaRPr lang="pt-BR" dirty="0"/>
        </a:p>
      </dgm:t>
    </dgm:pt>
    <dgm:pt modelId="{3D4C291F-E99C-406E-AD9C-89204407CD01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300" kern="1200" dirty="0">
              <a:solidFill>
                <a:schemeClr val="tx1"/>
              </a:solidFill>
            </a:rPr>
            <a:t>Add 1 EB</a:t>
          </a:r>
        </a:p>
      </dgm:t>
    </dgm:pt>
    <dgm:pt modelId="{092BAFC0-F69C-487C-B713-DBA5E50AB9BA}" type="parTrans" cxnId="{C41F4E6B-F373-461C-8381-5AEC18D5DE89}">
      <dgm:prSet/>
      <dgm:spPr/>
      <dgm:t>
        <a:bodyPr/>
        <a:lstStyle/>
        <a:p>
          <a:endParaRPr lang="pt-BR"/>
        </a:p>
      </dgm:t>
    </dgm:pt>
    <dgm:pt modelId="{064338FC-B208-44ED-97A5-7D2DC13075BD}" type="sibTrans" cxnId="{C41F4E6B-F373-461C-8381-5AEC18D5DE89}">
      <dgm:prSet/>
      <dgm:spPr/>
      <dgm:t>
        <a:bodyPr/>
        <a:lstStyle/>
        <a:p>
          <a:endParaRPr lang="pt-BR"/>
        </a:p>
      </dgm:t>
    </dgm:pt>
    <dgm:pt modelId="{3FDE46CF-A4B4-4EBA-B715-BE6FD97AFF0E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Acesso</a:t>
          </a:r>
        </a:p>
      </dgm:t>
    </dgm:pt>
    <dgm:pt modelId="{AC0ABEB7-A652-4A6A-A943-385359238537}" type="parTrans" cxnId="{731F414C-4B56-449F-8858-54F192593B54}">
      <dgm:prSet/>
      <dgm:spPr/>
      <dgm:t>
        <a:bodyPr/>
        <a:lstStyle/>
        <a:p>
          <a:endParaRPr lang="pt-BR"/>
        </a:p>
      </dgm:t>
    </dgm:pt>
    <dgm:pt modelId="{BBD1CFEB-303C-466D-B404-4D8B18B57948}" type="sibTrans" cxnId="{731F414C-4B56-449F-8858-54F192593B54}">
      <dgm:prSet/>
      <dgm:spPr/>
      <dgm:t>
        <a:bodyPr/>
        <a:lstStyle/>
        <a:p>
          <a:endParaRPr lang="pt-BR"/>
        </a:p>
      </dgm:t>
    </dgm:pt>
    <dgm:pt modelId="{5556CA2F-DB9D-4734-AB48-B2A041DA9611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Socket na EB</a:t>
          </a:r>
        </a:p>
      </dgm:t>
    </dgm:pt>
    <dgm:pt modelId="{E2583F18-74D1-41A0-8372-552FEC517F5E}" type="parTrans" cxnId="{466C5C79-FCD9-4499-8C4D-F54A3173E37A}">
      <dgm:prSet/>
      <dgm:spPr/>
      <dgm:t>
        <a:bodyPr/>
        <a:lstStyle/>
        <a:p>
          <a:endParaRPr lang="pt-BR"/>
        </a:p>
      </dgm:t>
    </dgm:pt>
    <dgm:pt modelId="{8F2EB617-E45B-43B4-8E48-23493D22F33E}" type="sibTrans" cxnId="{466C5C79-FCD9-4499-8C4D-F54A3173E37A}">
      <dgm:prSet/>
      <dgm:spPr/>
      <dgm:t>
        <a:bodyPr/>
        <a:lstStyle/>
        <a:p>
          <a:endParaRPr lang="pt-BR"/>
        </a:p>
      </dgm:t>
    </dgm:pt>
    <dgm:pt modelId="{1E4A3302-8DBD-4704-A24F-FBA894ECA426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Ponte entre EB e PC</a:t>
          </a:r>
        </a:p>
      </dgm:t>
    </dgm:pt>
    <dgm:pt modelId="{07EC5F63-D0C3-4ECC-A08B-FFD93A7911AD}" type="parTrans" cxnId="{4AC2EDC4-76C4-41D7-B9A1-EB2791AFC395}">
      <dgm:prSet/>
      <dgm:spPr/>
      <dgm:t>
        <a:bodyPr/>
        <a:lstStyle/>
        <a:p>
          <a:endParaRPr lang="pt-BR"/>
        </a:p>
      </dgm:t>
    </dgm:pt>
    <dgm:pt modelId="{B1BA8135-153D-4226-AC60-AA4D235EE37E}" type="sibTrans" cxnId="{4AC2EDC4-76C4-41D7-B9A1-EB2791AFC395}">
      <dgm:prSet/>
      <dgm:spPr/>
      <dgm:t>
        <a:bodyPr/>
        <a:lstStyle/>
        <a:p>
          <a:endParaRPr lang="pt-BR"/>
        </a:p>
      </dgm:t>
    </dgm:pt>
    <dgm:pt modelId="{7845E3A4-F18F-4255-B69B-8424B1C98558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1600" kern="1200" dirty="0">
              <a:solidFill>
                <a:schemeClr val="tx1"/>
              </a:solidFill>
            </a:rPr>
            <a:t>border-router.c</a:t>
          </a:r>
        </a:p>
      </dgm:t>
    </dgm:pt>
    <dgm:pt modelId="{D459FA9E-B461-4AC6-BFA2-E9DB9D1A4DA3}" type="parTrans" cxnId="{42192352-C036-4D25-8122-189B67659BF8}">
      <dgm:prSet/>
      <dgm:spPr/>
      <dgm:t>
        <a:bodyPr/>
        <a:lstStyle/>
        <a:p>
          <a:endParaRPr lang="pt-BR"/>
        </a:p>
      </dgm:t>
    </dgm:pt>
    <dgm:pt modelId="{0197F633-5806-4F5D-815D-2B9A951827E3}" type="sibTrans" cxnId="{42192352-C036-4D25-8122-189B67659BF8}">
      <dgm:prSet/>
      <dgm:spPr/>
      <dgm:t>
        <a:bodyPr/>
        <a:lstStyle/>
        <a:p>
          <a:endParaRPr lang="pt-BR"/>
        </a:p>
      </dgm:t>
    </dgm:pt>
    <dgm:pt modelId="{38AFD8E5-7674-4974-A744-759D54AC4CB0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2300" kern="1200" dirty="0">
              <a:solidFill>
                <a:schemeClr val="tx1"/>
              </a:solidFill>
            </a:rPr>
            <a:t>Add objetos</a:t>
          </a:r>
        </a:p>
      </dgm:t>
    </dgm:pt>
    <dgm:pt modelId="{70F0918C-1455-4E77-83C4-E74E0BDCE6B4}" type="parTrans" cxnId="{ADAF6286-4EA0-414F-A28F-51216C9B0DEA}">
      <dgm:prSet/>
      <dgm:spPr/>
      <dgm:t>
        <a:bodyPr/>
        <a:lstStyle/>
        <a:p>
          <a:endParaRPr lang="pt-BR"/>
        </a:p>
      </dgm:t>
    </dgm:pt>
    <dgm:pt modelId="{1A02341F-98AC-42C2-A6EB-C7BBC1C38672}" type="sibTrans" cxnId="{ADAF6286-4EA0-414F-A28F-51216C9B0DEA}">
      <dgm:prSet/>
      <dgm:spPr/>
      <dgm:t>
        <a:bodyPr/>
        <a:lstStyle/>
        <a:p>
          <a:endParaRPr lang="pt-BR"/>
        </a:p>
      </dgm:t>
    </dgm:pt>
    <dgm:pt modelId="{FB5CA78C-9C61-4B42-916F-B2BD01D2E5BD}">
      <dgm:prSet phldrT="[Texto]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dirty="0">
              <a:solidFill>
                <a:schemeClr val="tx1"/>
              </a:solidFill>
            </a:rPr>
            <a:t>Er CoAP</a:t>
          </a:r>
        </a:p>
      </dgm:t>
    </dgm:pt>
    <dgm:pt modelId="{30A70041-36F7-4692-9372-07CB0513B33A}" type="parTrans" cxnId="{6534D732-B610-4AE8-968C-CBD9D79D77EC}">
      <dgm:prSet/>
      <dgm:spPr/>
      <dgm:t>
        <a:bodyPr/>
        <a:lstStyle/>
        <a:p>
          <a:endParaRPr lang="pt-BR"/>
        </a:p>
      </dgm:t>
    </dgm:pt>
    <dgm:pt modelId="{BCBBA1A1-480F-4CBA-A9C6-DE13F031A4CC}" type="sibTrans" cxnId="{6534D732-B610-4AE8-968C-CBD9D79D77EC}">
      <dgm:prSet/>
      <dgm:spPr/>
      <dgm:t>
        <a:bodyPr/>
        <a:lstStyle/>
        <a:p>
          <a:endParaRPr lang="pt-BR"/>
        </a:p>
      </dgm:t>
    </dgm:pt>
    <dgm:pt modelId="{4D694469-2F32-43DD-9FE8-7721C4EFA7E0}">
      <dgm:prSet phldrT="[Texto]" custT="1"/>
      <dgm:spPr>
        <a:solidFill>
          <a:srgbClr val="F3E6DD"/>
        </a:solidFill>
        <a:ln>
          <a:solidFill>
            <a:schemeClr val="tx1"/>
          </a:solidFill>
        </a:ln>
      </dgm:spPr>
      <dgm:t>
        <a:bodyPr/>
        <a:lstStyle/>
        <a:p>
          <a:r>
            <a:rPr lang="pt-BR" sz="1600" kern="1200" dirty="0">
              <a:solidFill>
                <a:srgbClr val="A23A4C"/>
              </a:solidFill>
              <a:latin typeface="Calibri" panose="020F0502020204030204"/>
              <a:ea typeface="+mn-ea"/>
              <a:cs typeface="+mn-cs"/>
            </a:rPr>
            <a:t>er-example-server.c</a:t>
          </a:r>
        </a:p>
      </dgm:t>
    </dgm:pt>
    <dgm:pt modelId="{6C9663B6-A9F6-4F00-A2DC-4CFD36D2C275}" type="sibTrans" cxnId="{63E7BF34-3B54-4EE4-BB07-B4462B8F8D82}">
      <dgm:prSet/>
      <dgm:spPr/>
      <dgm:t>
        <a:bodyPr/>
        <a:lstStyle/>
        <a:p>
          <a:endParaRPr lang="pt-BR"/>
        </a:p>
      </dgm:t>
    </dgm:pt>
    <dgm:pt modelId="{5F467119-3DFB-4893-8A77-618D5FAE0862}" type="parTrans" cxnId="{63E7BF34-3B54-4EE4-BB07-B4462B8F8D82}">
      <dgm:prSet/>
      <dgm:spPr/>
      <dgm:t>
        <a:bodyPr/>
        <a:lstStyle/>
        <a:p>
          <a:endParaRPr lang="pt-BR"/>
        </a:p>
      </dgm:t>
    </dgm:pt>
    <dgm:pt modelId="{FBA23023-EC45-44A7-AF3E-1CEAE540D01F}" type="pres">
      <dgm:prSet presAssocID="{99354700-1B1E-44FF-9B70-E27D5F77597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8F7054B-A108-486A-921E-CB38F7422F0C}" type="pres">
      <dgm:prSet presAssocID="{E2445CF2-493A-4317-8F3C-B97535820C1A}" presName="composite" presStyleCnt="0"/>
      <dgm:spPr/>
    </dgm:pt>
    <dgm:pt modelId="{A06D18CC-4396-42A6-954A-4FF083271DF8}" type="pres">
      <dgm:prSet presAssocID="{E2445CF2-493A-4317-8F3C-B97535820C1A}" presName="imagSh" presStyleLbl="bgImgPlace1" presStyleIdx="0" presStyleCnt="3" custAng="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</dgm:spPr>
    </dgm:pt>
    <dgm:pt modelId="{61DCC44D-87DF-4176-9AAE-256FB769204B}" type="pres">
      <dgm:prSet presAssocID="{E2445CF2-493A-4317-8F3C-B97535820C1A}" presName="tx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BEEE0FF-4072-4456-A007-76D5236F6305}" type="pres">
      <dgm:prSet presAssocID="{E420FA7C-E064-4EC4-9CC2-811385E0298E}" presName="sibTrans" presStyleLbl="sibTrans2D1" presStyleIdx="0" presStyleCnt="2"/>
      <dgm:spPr/>
      <dgm:t>
        <a:bodyPr/>
        <a:lstStyle/>
        <a:p>
          <a:endParaRPr lang="pt-BR"/>
        </a:p>
      </dgm:t>
    </dgm:pt>
    <dgm:pt modelId="{E3E5A5CB-7E81-4CA3-807C-EE66CE42B8DE}" type="pres">
      <dgm:prSet presAssocID="{E420FA7C-E064-4EC4-9CC2-811385E0298E}" presName="connTx" presStyleLbl="sibTrans2D1" presStyleIdx="0" presStyleCnt="2"/>
      <dgm:spPr/>
      <dgm:t>
        <a:bodyPr/>
        <a:lstStyle/>
        <a:p>
          <a:endParaRPr lang="pt-BR"/>
        </a:p>
      </dgm:t>
    </dgm:pt>
    <dgm:pt modelId="{7480F94A-A3EE-4AB6-8815-93E086490C42}" type="pres">
      <dgm:prSet presAssocID="{75DF86A2-6AE4-46FF-90F3-AE8114DD5622}" presName="composite" presStyleCnt="0"/>
      <dgm:spPr/>
    </dgm:pt>
    <dgm:pt modelId="{45F1722D-053D-4F9A-8BE2-BB1642759444}" type="pres">
      <dgm:prSet presAssocID="{75DF86A2-6AE4-46FF-90F3-AE8114DD5622}" presName="imagSh" presStyleLbl="b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5" t="1264" r="685" b="41465"/>
          </a:stretch>
        </a:blipFill>
        <a:ln>
          <a:noFill/>
        </a:ln>
      </dgm:spPr>
    </dgm:pt>
    <dgm:pt modelId="{EF7BF4DB-57D0-4DFE-9A24-091AE9DDB24A}" type="pres">
      <dgm:prSet presAssocID="{75DF86A2-6AE4-46FF-90F3-AE8114DD5622}" presName="txNode" presStyleLbl="node1" presStyleIdx="1" presStyleCnt="3" custScaleX="120127" custScaleY="9564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E209776-4F3E-44B1-BA39-CBB921DC44CF}" type="pres">
      <dgm:prSet presAssocID="{CD00AF91-6520-4896-ACB9-50C23CBDF838}" presName="sibTrans" presStyleLbl="sibTrans2D1" presStyleIdx="1" presStyleCnt="2"/>
      <dgm:spPr/>
      <dgm:t>
        <a:bodyPr/>
        <a:lstStyle/>
        <a:p>
          <a:endParaRPr lang="pt-BR"/>
        </a:p>
      </dgm:t>
    </dgm:pt>
    <dgm:pt modelId="{499CAB1D-1A65-4EEF-BAFF-87DE08C52C74}" type="pres">
      <dgm:prSet presAssocID="{CD00AF91-6520-4896-ACB9-50C23CBDF838}" presName="connTx" presStyleLbl="sibTrans2D1" presStyleIdx="1" presStyleCnt="2"/>
      <dgm:spPr/>
      <dgm:t>
        <a:bodyPr/>
        <a:lstStyle/>
        <a:p>
          <a:endParaRPr lang="pt-BR"/>
        </a:p>
      </dgm:t>
    </dgm:pt>
    <dgm:pt modelId="{58F92539-88DD-47C3-BB29-FBD583F44770}" type="pres">
      <dgm:prSet presAssocID="{3FDE46CF-A4B4-4EBA-B715-BE6FD97AFF0E}" presName="composite" presStyleCnt="0"/>
      <dgm:spPr/>
    </dgm:pt>
    <dgm:pt modelId="{F05F6056-27AC-40D9-A26E-19961D3E36B3}" type="pres">
      <dgm:prSet presAssocID="{3FDE46CF-A4B4-4EBA-B715-BE6FD97AFF0E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>
          <a:noFill/>
        </a:ln>
      </dgm:spPr>
    </dgm:pt>
    <dgm:pt modelId="{8D5F61EE-F11F-4E36-A339-A34BA1D8B2DF}" type="pres">
      <dgm:prSet presAssocID="{3FDE46CF-A4B4-4EBA-B715-BE6FD97AFF0E}" presName="tx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C4740B33-CA42-4A66-BB54-12118F84485F}" type="presOf" srcId="{CD00AF91-6520-4896-ACB9-50C23CBDF838}" destId="{499CAB1D-1A65-4EEF-BAFF-87DE08C52C74}" srcOrd="1" destOrd="0" presId="urn:microsoft.com/office/officeart/2005/8/layout/hProcess10#2"/>
    <dgm:cxn modelId="{85AFCD00-BC6A-452A-A918-2407DF1E000C}" type="presOf" srcId="{FB5CA78C-9C61-4B42-916F-B2BD01D2E5BD}" destId="{61DCC44D-87DF-4176-9AAE-256FB769204B}" srcOrd="0" destOrd="3" presId="urn:microsoft.com/office/officeart/2005/8/layout/hProcess10#2"/>
    <dgm:cxn modelId="{1679C4D6-A722-4461-89CE-03E61BD6A141}" type="presOf" srcId="{E420FA7C-E064-4EC4-9CC2-811385E0298E}" destId="{E3E5A5CB-7E81-4CA3-807C-EE66CE42B8DE}" srcOrd="1" destOrd="0" presId="urn:microsoft.com/office/officeart/2005/8/layout/hProcess10#2"/>
    <dgm:cxn modelId="{A68EB863-A9E3-48C8-A345-4E992EB0B809}" type="presOf" srcId="{1E4A3302-8DBD-4704-A24F-FBA894ECA426}" destId="{8D5F61EE-F11F-4E36-A339-A34BA1D8B2DF}" srcOrd="0" destOrd="2" presId="urn:microsoft.com/office/officeart/2005/8/layout/hProcess10#2"/>
    <dgm:cxn modelId="{081A5B68-D1DD-46AF-A99C-A3D0AD391F49}" srcId="{99354700-1B1E-44FF-9B70-E27D5F775972}" destId="{75DF86A2-6AE4-46FF-90F3-AE8114DD5622}" srcOrd="1" destOrd="0" parTransId="{EB7B18D2-4C00-4948-9CBC-C6611490B32B}" sibTransId="{CD00AF91-6520-4896-ACB9-50C23CBDF838}"/>
    <dgm:cxn modelId="{1EEB0708-B163-488E-A553-5F9CF12DC6A0}" type="presOf" srcId="{7845E3A4-F18F-4255-B69B-8424B1C98558}" destId="{EF7BF4DB-57D0-4DFE-9A24-091AE9DDB24A}" srcOrd="0" destOrd="2" presId="urn:microsoft.com/office/officeart/2005/8/layout/hProcess10#2"/>
    <dgm:cxn modelId="{01A016EC-456E-474F-BE51-D78C5E51A934}" srcId="{99354700-1B1E-44FF-9B70-E27D5F775972}" destId="{E2445CF2-493A-4317-8F3C-B97535820C1A}" srcOrd="0" destOrd="0" parTransId="{4F23A811-2037-4B7D-BF20-4A15D9BF82ED}" sibTransId="{E420FA7C-E064-4EC4-9CC2-811385E0298E}"/>
    <dgm:cxn modelId="{6534D732-B610-4AE8-968C-CBD9D79D77EC}" srcId="{E2445CF2-493A-4317-8F3C-B97535820C1A}" destId="{FB5CA78C-9C61-4B42-916F-B2BD01D2E5BD}" srcOrd="2" destOrd="0" parTransId="{30A70041-36F7-4692-9372-07CB0513B33A}" sibTransId="{BCBBA1A1-480F-4CBA-A9C6-DE13F031A4CC}"/>
    <dgm:cxn modelId="{731F414C-4B56-449F-8858-54F192593B54}" srcId="{99354700-1B1E-44FF-9B70-E27D5F775972}" destId="{3FDE46CF-A4B4-4EBA-B715-BE6FD97AFF0E}" srcOrd="2" destOrd="0" parTransId="{AC0ABEB7-A652-4A6A-A943-385359238537}" sibTransId="{BBD1CFEB-303C-466D-B404-4D8B18B57948}"/>
    <dgm:cxn modelId="{833E25C6-6AA0-4083-B38A-15558C7A7EB4}" type="presOf" srcId="{5556CA2F-DB9D-4734-AB48-B2A041DA9611}" destId="{8D5F61EE-F11F-4E36-A339-A34BA1D8B2DF}" srcOrd="0" destOrd="1" presId="urn:microsoft.com/office/officeart/2005/8/layout/hProcess10#2"/>
    <dgm:cxn modelId="{C41F4E6B-F373-461C-8381-5AEC18D5DE89}" srcId="{75DF86A2-6AE4-46FF-90F3-AE8114DD5622}" destId="{3D4C291F-E99C-406E-AD9C-89204407CD01}" srcOrd="0" destOrd="0" parTransId="{092BAFC0-F69C-487C-B713-DBA5E50AB9BA}" sibTransId="{064338FC-B208-44ED-97A5-7D2DC13075BD}"/>
    <dgm:cxn modelId="{42192352-C036-4D25-8122-189B67659BF8}" srcId="{3D4C291F-E99C-406E-AD9C-89204407CD01}" destId="{7845E3A4-F18F-4255-B69B-8424B1C98558}" srcOrd="0" destOrd="0" parTransId="{D459FA9E-B461-4AC6-BFA2-E9DB9D1A4DA3}" sibTransId="{0197F633-5806-4F5D-815D-2B9A951827E3}"/>
    <dgm:cxn modelId="{97BA37C9-3DF8-4980-8D04-E395CBF71754}" type="presOf" srcId="{E420FA7C-E064-4EC4-9CC2-811385E0298E}" destId="{EBEEE0FF-4072-4456-A007-76D5236F6305}" srcOrd="0" destOrd="0" presId="urn:microsoft.com/office/officeart/2005/8/layout/hProcess10#2"/>
    <dgm:cxn modelId="{73490A94-A51E-4268-A787-4FC75A70762F}" type="presOf" srcId="{3D4C291F-E99C-406E-AD9C-89204407CD01}" destId="{EF7BF4DB-57D0-4DFE-9A24-091AE9DDB24A}" srcOrd="0" destOrd="1" presId="urn:microsoft.com/office/officeart/2005/8/layout/hProcess10#2"/>
    <dgm:cxn modelId="{63E7BF34-3B54-4EE4-BB07-B4462B8F8D82}" srcId="{38AFD8E5-7674-4974-A744-759D54AC4CB0}" destId="{4D694469-2F32-43DD-9FE8-7721C4EFA7E0}" srcOrd="0" destOrd="0" parTransId="{5F467119-3DFB-4893-8A77-618D5FAE0862}" sibTransId="{6C9663B6-A9F6-4F00-A2DC-4CFD36D2C275}"/>
    <dgm:cxn modelId="{1AE5D1CB-9489-4EE8-A84C-82FDB17BC546}" type="presOf" srcId="{75DF86A2-6AE4-46FF-90F3-AE8114DD5622}" destId="{EF7BF4DB-57D0-4DFE-9A24-091AE9DDB24A}" srcOrd="0" destOrd="0" presId="urn:microsoft.com/office/officeart/2005/8/layout/hProcess10#2"/>
    <dgm:cxn modelId="{7B87AB78-AC3B-4C45-B85F-B975076D81DC}" type="presOf" srcId="{E2445CF2-493A-4317-8F3C-B97535820C1A}" destId="{61DCC44D-87DF-4176-9AAE-256FB769204B}" srcOrd="0" destOrd="0" presId="urn:microsoft.com/office/officeart/2005/8/layout/hProcess10#2"/>
    <dgm:cxn modelId="{466C5C79-FCD9-4499-8C4D-F54A3173E37A}" srcId="{3FDE46CF-A4B4-4EBA-B715-BE6FD97AFF0E}" destId="{5556CA2F-DB9D-4734-AB48-B2A041DA9611}" srcOrd="0" destOrd="0" parTransId="{E2583F18-74D1-41A0-8372-552FEC517F5E}" sibTransId="{8F2EB617-E45B-43B4-8E48-23493D22F33E}"/>
    <dgm:cxn modelId="{DBFC817E-3585-42AB-9CAE-F1D10BA24109}" type="presOf" srcId="{6DA30094-07E1-4DA0-861C-A9B2E7813DA5}" destId="{61DCC44D-87DF-4176-9AAE-256FB769204B}" srcOrd="0" destOrd="1" presId="urn:microsoft.com/office/officeart/2005/8/layout/hProcess10#2"/>
    <dgm:cxn modelId="{ADAF6286-4EA0-414F-A28F-51216C9B0DEA}" srcId="{75DF86A2-6AE4-46FF-90F3-AE8114DD5622}" destId="{38AFD8E5-7674-4974-A744-759D54AC4CB0}" srcOrd="1" destOrd="0" parTransId="{70F0918C-1455-4E77-83C4-E74E0BDCE6B4}" sibTransId="{1A02341F-98AC-42C2-A6EB-C7BBC1C38672}"/>
    <dgm:cxn modelId="{48A0A0CA-4861-4924-9157-5A89BC6124D6}" type="presOf" srcId="{38AFD8E5-7674-4974-A744-759D54AC4CB0}" destId="{EF7BF4DB-57D0-4DFE-9A24-091AE9DDB24A}" srcOrd="0" destOrd="3" presId="urn:microsoft.com/office/officeart/2005/8/layout/hProcess10#2"/>
    <dgm:cxn modelId="{10BC02E5-5992-4755-A7D7-AD2B9FB70884}" srcId="{E2445CF2-493A-4317-8F3C-B97535820C1A}" destId="{6DA30094-07E1-4DA0-861C-A9B2E7813DA5}" srcOrd="0" destOrd="0" parTransId="{276F8AA9-D7A8-45B4-A569-C825B39661D3}" sibTransId="{60F17B24-C0DC-40ED-870F-BF52953F9AF4}"/>
    <dgm:cxn modelId="{4AC2EDC4-76C4-41D7-B9A1-EB2791AFC395}" srcId="{3FDE46CF-A4B4-4EBA-B715-BE6FD97AFF0E}" destId="{1E4A3302-8DBD-4704-A24F-FBA894ECA426}" srcOrd="1" destOrd="0" parTransId="{07EC5F63-D0C3-4ECC-A08B-FFD93A7911AD}" sibTransId="{B1BA8135-153D-4226-AC60-AA4D235EE37E}"/>
    <dgm:cxn modelId="{73B9EDAE-6E0C-4C11-A907-71EF30BE3A39}" type="presOf" srcId="{3592DCAB-3E20-47E3-9375-C460322A65CF}" destId="{61DCC44D-87DF-4176-9AAE-256FB769204B}" srcOrd="0" destOrd="2" presId="urn:microsoft.com/office/officeart/2005/8/layout/hProcess10#2"/>
    <dgm:cxn modelId="{B53EF2D8-A10F-4DAA-AF1C-6936011299D9}" srcId="{E2445CF2-493A-4317-8F3C-B97535820C1A}" destId="{3592DCAB-3E20-47E3-9375-C460322A65CF}" srcOrd="1" destOrd="0" parTransId="{5F3CB937-A830-4EDF-AEB8-1707FACCB04D}" sibTransId="{44BCF60E-021E-4C42-B4D5-8B1A44EC6765}"/>
    <dgm:cxn modelId="{08766A63-02A4-43DA-A00C-2D20E18EAE2A}" type="presOf" srcId="{4D694469-2F32-43DD-9FE8-7721C4EFA7E0}" destId="{EF7BF4DB-57D0-4DFE-9A24-091AE9DDB24A}" srcOrd="0" destOrd="4" presId="urn:microsoft.com/office/officeart/2005/8/layout/hProcess10#2"/>
    <dgm:cxn modelId="{B0A85CE3-D68C-48D0-B0EF-3CE0B8781FD6}" type="presOf" srcId="{99354700-1B1E-44FF-9B70-E27D5F775972}" destId="{FBA23023-EC45-44A7-AF3E-1CEAE540D01F}" srcOrd="0" destOrd="0" presId="urn:microsoft.com/office/officeart/2005/8/layout/hProcess10#2"/>
    <dgm:cxn modelId="{2B74E44B-0BD9-4FB3-9C04-C4344AE5CFF3}" type="presOf" srcId="{3FDE46CF-A4B4-4EBA-B715-BE6FD97AFF0E}" destId="{8D5F61EE-F11F-4E36-A339-A34BA1D8B2DF}" srcOrd="0" destOrd="0" presId="urn:microsoft.com/office/officeart/2005/8/layout/hProcess10#2"/>
    <dgm:cxn modelId="{0655E21D-A3F2-48D7-BAD2-31E20B3A0930}" type="presOf" srcId="{CD00AF91-6520-4896-ACB9-50C23CBDF838}" destId="{DE209776-4F3E-44B1-BA39-CBB921DC44CF}" srcOrd="0" destOrd="0" presId="urn:microsoft.com/office/officeart/2005/8/layout/hProcess10#2"/>
    <dgm:cxn modelId="{3F3E7AD2-3429-486D-82FD-5617876D7817}" type="presParOf" srcId="{FBA23023-EC45-44A7-AF3E-1CEAE540D01F}" destId="{58F7054B-A108-486A-921E-CB38F7422F0C}" srcOrd="0" destOrd="0" presId="urn:microsoft.com/office/officeart/2005/8/layout/hProcess10#2"/>
    <dgm:cxn modelId="{92ED5E94-0E98-41A4-8C29-A12DB9E80B23}" type="presParOf" srcId="{58F7054B-A108-486A-921E-CB38F7422F0C}" destId="{A06D18CC-4396-42A6-954A-4FF083271DF8}" srcOrd="0" destOrd="0" presId="urn:microsoft.com/office/officeart/2005/8/layout/hProcess10#2"/>
    <dgm:cxn modelId="{037E1314-599C-4FE3-A6B1-9FF47AD30886}" type="presParOf" srcId="{58F7054B-A108-486A-921E-CB38F7422F0C}" destId="{61DCC44D-87DF-4176-9AAE-256FB769204B}" srcOrd="1" destOrd="0" presId="urn:microsoft.com/office/officeart/2005/8/layout/hProcess10#2"/>
    <dgm:cxn modelId="{7A8E941B-F833-4669-A4E8-5257C4CCE986}" type="presParOf" srcId="{FBA23023-EC45-44A7-AF3E-1CEAE540D01F}" destId="{EBEEE0FF-4072-4456-A007-76D5236F6305}" srcOrd="1" destOrd="0" presId="urn:microsoft.com/office/officeart/2005/8/layout/hProcess10#2"/>
    <dgm:cxn modelId="{9ABF7047-C97E-46D4-9566-82DB1EEA7363}" type="presParOf" srcId="{EBEEE0FF-4072-4456-A007-76D5236F6305}" destId="{E3E5A5CB-7E81-4CA3-807C-EE66CE42B8DE}" srcOrd="0" destOrd="0" presId="urn:microsoft.com/office/officeart/2005/8/layout/hProcess10#2"/>
    <dgm:cxn modelId="{3042FE62-F84F-46A9-8F4B-BA9D4852A06D}" type="presParOf" srcId="{FBA23023-EC45-44A7-AF3E-1CEAE540D01F}" destId="{7480F94A-A3EE-4AB6-8815-93E086490C42}" srcOrd="2" destOrd="0" presId="urn:microsoft.com/office/officeart/2005/8/layout/hProcess10#2"/>
    <dgm:cxn modelId="{6E456973-7088-4C5F-9457-FAF518355BE6}" type="presParOf" srcId="{7480F94A-A3EE-4AB6-8815-93E086490C42}" destId="{45F1722D-053D-4F9A-8BE2-BB1642759444}" srcOrd="0" destOrd="0" presId="urn:microsoft.com/office/officeart/2005/8/layout/hProcess10#2"/>
    <dgm:cxn modelId="{7F9DE182-1B9F-43D5-BDF8-D0AA52D3E77E}" type="presParOf" srcId="{7480F94A-A3EE-4AB6-8815-93E086490C42}" destId="{EF7BF4DB-57D0-4DFE-9A24-091AE9DDB24A}" srcOrd="1" destOrd="0" presId="urn:microsoft.com/office/officeart/2005/8/layout/hProcess10#2"/>
    <dgm:cxn modelId="{0B2FEF86-A6DE-4812-B41A-C44B9FD0C6A2}" type="presParOf" srcId="{FBA23023-EC45-44A7-AF3E-1CEAE540D01F}" destId="{DE209776-4F3E-44B1-BA39-CBB921DC44CF}" srcOrd="3" destOrd="0" presId="urn:microsoft.com/office/officeart/2005/8/layout/hProcess10#2"/>
    <dgm:cxn modelId="{AA2C39A5-70D9-4F3F-940A-8EE61BD5CE5B}" type="presParOf" srcId="{DE209776-4F3E-44B1-BA39-CBB921DC44CF}" destId="{499CAB1D-1A65-4EEF-BAFF-87DE08C52C74}" srcOrd="0" destOrd="0" presId="urn:microsoft.com/office/officeart/2005/8/layout/hProcess10#2"/>
    <dgm:cxn modelId="{300F17F1-09FE-4C4C-B8B5-2405BC10DFA4}" type="presParOf" srcId="{FBA23023-EC45-44A7-AF3E-1CEAE540D01F}" destId="{58F92539-88DD-47C3-BB29-FBD583F44770}" srcOrd="4" destOrd="0" presId="urn:microsoft.com/office/officeart/2005/8/layout/hProcess10#2"/>
    <dgm:cxn modelId="{D71044A4-2A6D-4161-B569-5CEAD00C61B9}" type="presParOf" srcId="{58F92539-88DD-47C3-BB29-FBD583F44770}" destId="{F05F6056-27AC-40D9-A26E-19961D3E36B3}" srcOrd="0" destOrd="0" presId="urn:microsoft.com/office/officeart/2005/8/layout/hProcess10#2"/>
    <dgm:cxn modelId="{CB0678AE-ED12-4140-8641-161B304C9695}" type="presParOf" srcId="{58F92539-88DD-47C3-BB29-FBD583F44770}" destId="{8D5F61EE-F11F-4E36-A339-A34BA1D8B2DF}" srcOrd="1" destOrd="0" presId="urn:microsoft.com/office/officeart/2005/8/layout/hProcess10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9481475-0003-4FAA-927E-360FE21829FE}" type="doc">
      <dgm:prSet loTypeId="urn:microsoft.com/office/officeart/2008/layout/HorizontalMultiLevelHierarchy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2DABE3F-5013-491A-8023-5467D4CF44EC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Tec. Com.</a:t>
          </a:r>
        </a:p>
      </dgm:t>
    </dgm:pt>
    <dgm:pt modelId="{30A03567-7101-4251-B720-C82385F3A021}" type="sibTrans" cxnId="{377CC26A-B54A-46EF-A0F2-A5199B0B2F31}">
      <dgm:prSet/>
      <dgm:spPr/>
      <dgm:t>
        <a:bodyPr/>
        <a:lstStyle/>
        <a:p>
          <a:endParaRPr lang="pt-BR"/>
        </a:p>
      </dgm:t>
    </dgm:pt>
    <dgm:pt modelId="{B04E2705-B800-4B55-BB45-9B5E0A72F2A2}" type="parTrans" cxnId="{377CC26A-B54A-46EF-A0F2-A5199B0B2F31}">
      <dgm:prSet/>
      <dgm:spPr/>
      <dgm:t>
        <a:bodyPr/>
        <a:lstStyle/>
        <a:p>
          <a:endParaRPr lang="pt-BR" dirty="0"/>
        </a:p>
      </dgm:t>
    </dgm:pt>
    <dgm:pt modelId="{B6C0747F-77C0-4C96-9526-46947A66C017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Software</a:t>
          </a:r>
        </a:p>
      </dgm:t>
    </dgm:pt>
    <dgm:pt modelId="{D01581DF-B312-44BF-B0A8-BADA00562A97}" type="sibTrans" cxnId="{476F8304-DDE9-48D4-9674-1AD6EA234F28}">
      <dgm:prSet/>
      <dgm:spPr/>
      <dgm:t>
        <a:bodyPr/>
        <a:lstStyle/>
        <a:p>
          <a:endParaRPr lang="pt-BR"/>
        </a:p>
      </dgm:t>
    </dgm:pt>
    <dgm:pt modelId="{F617916F-AA25-43C6-87EE-A2D403948E88}" type="parTrans" cxnId="{476F8304-DDE9-48D4-9674-1AD6EA234F28}">
      <dgm:prSet/>
      <dgm:spPr/>
      <dgm:t>
        <a:bodyPr/>
        <a:lstStyle/>
        <a:p>
          <a:endParaRPr lang="pt-BR" dirty="0"/>
        </a:p>
      </dgm:t>
    </dgm:pt>
    <dgm:pt modelId="{61DAE4A9-E61D-4B02-A1F1-5AB0CD5A8FC3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Arq. em Camadas</a:t>
          </a:r>
        </a:p>
      </dgm:t>
    </dgm:pt>
    <dgm:pt modelId="{91CAF80E-719E-4892-B749-A5336483DBA8}" type="sibTrans" cxnId="{8C85748A-1619-4E06-984A-BBFF69631DB0}">
      <dgm:prSet/>
      <dgm:spPr/>
      <dgm:t>
        <a:bodyPr/>
        <a:lstStyle/>
        <a:p>
          <a:endParaRPr lang="pt-BR"/>
        </a:p>
      </dgm:t>
    </dgm:pt>
    <dgm:pt modelId="{E6C2CEAB-128D-4FC9-BDCA-EA6D2EC77EDC}" type="parTrans" cxnId="{8C85748A-1619-4E06-984A-BBFF69631DB0}">
      <dgm:prSet/>
      <dgm:spPr/>
      <dgm:t>
        <a:bodyPr/>
        <a:lstStyle/>
        <a:p>
          <a:endParaRPr lang="pt-BR" dirty="0"/>
        </a:p>
      </dgm:t>
    </dgm:pt>
    <dgm:pt modelId="{81FA6B8D-F409-47BB-977C-1DEB54B48F03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6LoWPAN + RPL + CoAP</a:t>
          </a:r>
        </a:p>
      </dgm:t>
    </dgm:pt>
    <dgm:pt modelId="{BA203232-6F6F-45D6-936E-F961DFDDC516}" type="sibTrans" cxnId="{E28B3028-80E6-488C-864F-CFB1216F9201}">
      <dgm:prSet/>
      <dgm:spPr/>
      <dgm:t>
        <a:bodyPr/>
        <a:lstStyle/>
        <a:p>
          <a:endParaRPr lang="pt-BR"/>
        </a:p>
      </dgm:t>
    </dgm:pt>
    <dgm:pt modelId="{9ED2DC4D-33D3-4AA7-A277-F296AF78C375}" type="parTrans" cxnId="{E28B3028-80E6-488C-864F-CFB1216F9201}">
      <dgm:prSet/>
      <dgm:spPr/>
      <dgm:t>
        <a:bodyPr/>
        <a:lstStyle/>
        <a:p>
          <a:endParaRPr lang="pt-BR" dirty="0"/>
        </a:p>
      </dgm:t>
    </dgm:pt>
    <dgm:pt modelId="{E5D076FD-4FF1-41B4-9531-BF138C7F613F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2 Práticas</a:t>
          </a:r>
        </a:p>
      </dgm:t>
    </dgm:pt>
    <dgm:pt modelId="{C522DD0F-98D6-401A-88C1-D88BEF709578}" type="sibTrans" cxnId="{891CA834-9096-46C4-9F50-B35FC1B6A2F7}">
      <dgm:prSet/>
      <dgm:spPr/>
      <dgm:t>
        <a:bodyPr/>
        <a:lstStyle/>
        <a:p>
          <a:endParaRPr lang="pt-BR"/>
        </a:p>
      </dgm:t>
    </dgm:pt>
    <dgm:pt modelId="{8BC85783-E4D8-4A11-8A2B-53956204C95B}" type="parTrans" cxnId="{891CA834-9096-46C4-9F50-B35FC1B6A2F7}">
      <dgm:prSet/>
      <dgm:spPr/>
      <dgm:t>
        <a:bodyPr/>
        <a:lstStyle/>
        <a:p>
          <a:endParaRPr lang="pt-BR" dirty="0"/>
        </a:p>
      </dgm:t>
    </dgm:pt>
    <dgm:pt modelId="{A9613E8C-29AE-432B-AD0C-5F712C947208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Gerência e análise</a:t>
          </a:r>
        </a:p>
      </dgm:t>
    </dgm:pt>
    <dgm:pt modelId="{EDBE0E1B-5C18-472E-8395-E019AD5EC982}" type="sibTrans" cxnId="{30420466-ED0C-4462-8C0D-A49F8606B8D4}">
      <dgm:prSet/>
      <dgm:spPr/>
      <dgm:t>
        <a:bodyPr/>
        <a:lstStyle/>
        <a:p>
          <a:endParaRPr lang="pt-BR"/>
        </a:p>
      </dgm:t>
    </dgm:pt>
    <dgm:pt modelId="{ED66F8FB-97F3-485D-9318-6A91995299CF}" type="parTrans" cxnId="{30420466-ED0C-4462-8C0D-A49F8606B8D4}">
      <dgm:prSet/>
      <dgm:spPr/>
      <dgm:t>
        <a:bodyPr/>
        <a:lstStyle/>
        <a:p>
          <a:endParaRPr lang="pt-BR" dirty="0"/>
        </a:p>
      </dgm:t>
    </dgm:pt>
    <dgm:pt modelId="{CF4AB9AB-3B05-491E-A6A2-0A538A51FBC4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Modelagem</a:t>
          </a:r>
        </a:p>
      </dgm:t>
    </dgm:pt>
    <dgm:pt modelId="{074C8419-4041-4E30-A48E-76B433F6AC02}" type="parTrans" cxnId="{5F488D8C-99FB-491F-9943-245AFF89E2EC}">
      <dgm:prSet/>
      <dgm:spPr/>
      <dgm:t>
        <a:bodyPr/>
        <a:lstStyle/>
        <a:p>
          <a:endParaRPr lang="pt-BR" dirty="0"/>
        </a:p>
      </dgm:t>
    </dgm:pt>
    <dgm:pt modelId="{2492EAAE-DF2E-4E8A-9D42-32E9BB9EC70F}" type="sibTrans" cxnId="{5F488D8C-99FB-491F-9943-245AFF89E2EC}">
      <dgm:prSet/>
      <dgm:spPr/>
      <dgm:t>
        <a:bodyPr/>
        <a:lstStyle/>
        <a:p>
          <a:endParaRPr lang="pt-BR"/>
        </a:p>
      </dgm:t>
    </dgm:pt>
    <dgm:pt modelId="{FCB7E621-64A1-43A5-AC6C-F68A20D6D1F9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 spcFirstLastPara="0" vert="horz" wrap="square" lIns="9525" tIns="9525" rIns="9525" bIns="9525" numCol="1" spcCol="1270" anchor="ctr" anchorCtr="0"/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Armazenamento</a:t>
          </a:r>
        </a:p>
      </dgm:t>
    </dgm:pt>
    <dgm:pt modelId="{259175F1-8E80-4993-A590-2750276E1A2D}" type="parTrans" cxnId="{B986CDE9-97D0-45A2-8059-C6E62CCB4167}">
      <dgm:prSet/>
      <dgm:spPr/>
      <dgm:t>
        <a:bodyPr/>
        <a:lstStyle/>
        <a:p>
          <a:endParaRPr lang="pt-BR" dirty="0"/>
        </a:p>
      </dgm:t>
    </dgm:pt>
    <dgm:pt modelId="{6D7E8A7E-2C7D-4672-BBE3-4596F8D9C354}" type="sibTrans" cxnId="{B986CDE9-97D0-45A2-8059-C6E62CCB4167}">
      <dgm:prSet/>
      <dgm:spPr/>
      <dgm:t>
        <a:bodyPr/>
        <a:lstStyle/>
        <a:p>
          <a:endParaRPr lang="pt-BR"/>
        </a:p>
      </dgm:t>
    </dgm:pt>
    <dgm:pt modelId="{3C474C65-5B34-4C86-B2BE-74DD297D34BC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 spcFirstLastPara="0" vert="horz" wrap="square" lIns="9525" tIns="9525" rIns="9525" bIns="9525" numCol="1" spcCol="1270" anchor="ctr" anchorCtr="0"/>
        <a:lstStyle/>
        <a:p>
          <a:r>
            <a:rPr lang="pt-BR" sz="160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Pré-processamento</a:t>
          </a:r>
        </a:p>
      </dgm:t>
    </dgm:pt>
    <dgm:pt modelId="{13FD82AF-DE27-4333-9E2D-81506981CCEC}" type="parTrans" cxnId="{6133B4F9-43AA-40E2-9ADC-8BD82EDE3CD4}">
      <dgm:prSet/>
      <dgm:spPr/>
      <dgm:t>
        <a:bodyPr/>
        <a:lstStyle/>
        <a:p>
          <a:endParaRPr lang="pt-BR" dirty="0"/>
        </a:p>
      </dgm:t>
    </dgm:pt>
    <dgm:pt modelId="{DEAE69A1-F767-429B-B3FE-FD66A256F0D4}" type="sibTrans" cxnId="{6133B4F9-43AA-40E2-9ADC-8BD82EDE3CD4}">
      <dgm:prSet/>
      <dgm:spPr/>
      <dgm:t>
        <a:bodyPr/>
        <a:lstStyle/>
        <a:p>
          <a:endParaRPr lang="pt-BR"/>
        </a:p>
      </dgm:t>
    </dgm:pt>
    <dgm:pt modelId="{4B8DFC1D-7A40-421A-8312-813DA319AF59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Extração de conhecimento</a:t>
          </a:r>
        </a:p>
      </dgm:t>
    </dgm:pt>
    <dgm:pt modelId="{906B3EFA-7310-4FB2-AEA8-81C9D9115A73}" type="parTrans" cxnId="{FFCC54C6-DFB9-44C7-A538-1AC8F44E99AD}">
      <dgm:prSet/>
      <dgm:spPr/>
      <dgm:t>
        <a:bodyPr/>
        <a:lstStyle/>
        <a:p>
          <a:endParaRPr lang="pt-BR" dirty="0"/>
        </a:p>
      </dgm:t>
    </dgm:pt>
    <dgm:pt modelId="{93BAD8C9-C108-4A1E-97A0-815378C29565}" type="sibTrans" cxnId="{FFCC54C6-DFB9-44C7-A538-1AC8F44E99AD}">
      <dgm:prSet/>
      <dgm:spPr/>
      <dgm:t>
        <a:bodyPr/>
        <a:lstStyle/>
        <a:p>
          <a:endParaRPr lang="pt-BR"/>
        </a:p>
      </dgm:t>
    </dgm:pt>
    <dgm:pt modelId="{E5DBA123-5A8D-4C35-9927-274A2D5FCF9E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Arquitetura</a:t>
          </a:r>
        </a:p>
      </dgm:t>
    </dgm:pt>
    <dgm:pt modelId="{D84AE69C-81B1-43E0-ADC6-5C8CCE8C9DFD}" type="sibTrans" cxnId="{6F3D14E5-720F-4980-A117-BF33BC8471D4}">
      <dgm:prSet/>
      <dgm:spPr/>
      <dgm:t>
        <a:bodyPr/>
        <a:lstStyle/>
        <a:p>
          <a:endParaRPr lang="pt-BR"/>
        </a:p>
      </dgm:t>
    </dgm:pt>
    <dgm:pt modelId="{656AD080-4323-4565-9137-B3421EF80041}" type="parTrans" cxnId="{6F3D14E5-720F-4980-A117-BF33BC8471D4}">
      <dgm:prSet/>
      <dgm:spPr/>
      <dgm:t>
        <a:bodyPr/>
        <a:lstStyle/>
        <a:p>
          <a:endParaRPr lang="pt-BR" dirty="0"/>
        </a:p>
      </dgm:t>
    </dgm:pt>
    <dgm:pt modelId="{603CF42A-B328-4D68-A996-F230E0BE8868}" type="asst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1600" b="1" dirty="0">
              <a:solidFill>
                <a:srgbClr val="C00000"/>
              </a:solidFill>
            </a:rPr>
            <a:t>Dispositivos</a:t>
          </a:r>
        </a:p>
      </dgm:t>
    </dgm:pt>
    <dgm:pt modelId="{1DB85E68-6189-47D2-BC66-88C7B568A01D}" type="sibTrans" cxnId="{557BA1E0-65AE-474B-8A1B-77A5C61517D7}">
      <dgm:prSet/>
      <dgm:spPr/>
      <dgm:t>
        <a:bodyPr/>
        <a:lstStyle/>
        <a:p>
          <a:endParaRPr lang="pt-BR"/>
        </a:p>
      </dgm:t>
    </dgm:pt>
    <dgm:pt modelId="{0FEA74F4-6949-4DDD-B3C2-260FE37E0A09}" type="parTrans" cxnId="{557BA1E0-65AE-474B-8A1B-77A5C61517D7}">
      <dgm:prSet/>
      <dgm:spPr/>
      <dgm:t>
        <a:bodyPr/>
        <a:lstStyle/>
        <a:p>
          <a:endParaRPr lang="pt-BR" dirty="0"/>
        </a:p>
      </dgm:t>
    </dgm:pt>
    <dgm:pt modelId="{28883EA9-A3FF-4E4B-80CC-F6309392F003}">
      <dgm:prSet phldrT="[Texto]"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dgm:style>
      </dgm:prSet>
      <dgm:spPr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pt-BR" sz="3200" b="1" dirty="0" smtClean="0">
              <a:solidFill>
                <a:srgbClr val="C00000"/>
              </a:solidFill>
            </a:rPr>
            <a:t>INICIO</a:t>
          </a:r>
          <a:endParaRPr lang="pt-BR" sz="3200" b="1" dirty="0">
            <a:solidFill>
              <a:srgbClr val="C00000"/>
            </a:solidFill>
          </a:endParaRPr>
        </a:p>
      </dgm:t>
    </dgm:pt>
    <dgm:pt modelId="{4D5E7E6D-F3FA-424E-B4CF-E0888937588E}" type="sibTrans" cxnId="{0B262135-B44D-4280-9296-5D34F4766C39}">
      <dgm:prSet/>
      <dgm:spPr/>
      <dgm:t>
        <a:bodyPr/>
        <a:lstStyle/>
        <a:p>
          <a:endParaRPr lang="pt-BR"/>
        </a:p>
      </dgm:t>
    </dgm:pt>
    <dgm:pt modelId="{B110487C-6F08-4626-8DFE-9E6CA2C5D79B}" type="parTrans" cxnId="{0B262135-B44D-4280-9296-5D34F4766C39}">
      <dgm:prSet/>
      <dgm:spPr/>
      <dgm:t>
        <a:bodyPr/>
        <a:lstStyle/>
        <a:p>
          <a:endParaRPr lang="pt-BR"/>
        </a:p>
      </dgm:t>
    </dgm:pt>
    <dgm:pt modelId="{7A29211E-27E4-49E4-ABD6-94D053F1F9C1}" type="pres">
      <dgm:prSet presAssocID="{19481475-0003-4FAA-927E-360FE21829F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4083FFA4-DD79-41EB-A20F-19D02186BA1C}" type="pres">
      <dgm:prSet presAssocID="{28883EA9-A3FF-4E4B-80CC-F6309392F003}" presName="root1" presStyleCnt="0"/>
      <dgm:spPr/>
    </dgm:pt>
    <dgm:pt modelId="{EE36620E-A933-4FDA-B859-88699B4AE131}" type="pres">
      <dgm:prSet presAssocID="{28883EA9-A3FF-4E4B-80CC-F6309392F00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816407E9-2EC5-46CC-896A-67078358081C}" type="pres">
      <dgm:prSet presAssocID="{28883EA9-A3FF-4E4B-80CC-F6309392F003}" presName="level2hierChild" presStyleCnt="0"/>
      <dgm:spPr/>
    </dgm:pt>
    <dgm:pt modelId="{D233C007-9EE2-48E9-B6BC-157F40B7E366}" type="pres">
      <dgm:prSet presAssocID="{0FEA74F4-6949-4DDD-B3C2-260FE37E0A09}" presName="conn2-1" presStyleLbl="parChTrans1D2" presStyleIdx="0" presStyleCnt="3"/>
      <dgm:spPr/>
      <dgm:t>
        <a:bodyPr/>
        <a:lstStyle/>
        <a:p>
          <a:endParaRPr lang="pt-BR"/>
        </a:p>
      </dgm:t>
    </dgm:pt>
    <dgm:pt modelId="{DB1C71A9-16D7-4D9F-9B09-6CB5A2F4F9AE}" type="pres">
      <dgm:prSet presAssocID="{0FEA74F4-6949-4DDD-B3C2-260FE37E0A09}" presName="connTx" presStyleLbl="parChTrans1D2" presStyleIdx="0" presStyleCnt="3"/>
      <dgm:spPr/>
      <dgm:t>
        <a:bodyPr/>
        <a:lstStyle/>
        <a:p>
          <a:endParaRPr lang="pt-BR"/>
        </a:p>
      </dgm:t>
    </dgm:pt>
    <dgm:pt modelId="{FEF7434B-425B-4B90-8D48-3C82C6CC4BA4}" type="pres">
      <dgm:prSet presAssocID="{603CF42A-B328-4D68-A996-F230E0BE8868}" presName="root2" presStyleCnt="0"/>
      <dgm:spPr/>
    </dgm:pt>
    <dgm:pt modelId="{1820874A-6BCE-4A36-99E4-0F8C80F1B819}" type="pres">
      <dgm:prSet presAssocID="{603CF42A-B328-4D68-A996-F230E0BE8868}" presName="LevelTwoTextNode" presStyleLbl="asst1" presStyleIdx="0" presStyleCnt="7" custScaleX="12927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146DF82-FE69-401E-9EC5-00263E78A0EF}" type="pres">
      <dgm:prSet presAssocID="{603CF42A-B328-4D68-A996-F230E0BE8868}" presName="level3hierChild" presStyleCnt="0"/>
      <dgm:spPr/>
    </dgm:pt>
    <dgm:pt modelId="{0B1BB5F7-6C8D-4D9E-A52A-8BA39C9F18DF}" type="pres">
      <dgm:prSet presAssocID="{656AD080-4323-4565-9137-B3421EF80041}" presName="conn2-1" presStyleLbl="parChTrans1D3" presStyleIdx="0" presStyleCnt="9"/>
      <dgm:spPr/>
      <dgm:t>
        <a:bodyPr/>
        <a:lstStyle/>
        <a:p>
          <a:endParaRPr lang="pt-BR"/>
        </a:p>
      </dgm:t>
    </dgm:pt>
    <dgm:pt modelId="{4D3ED812-7991-49DE-B86E-BB37098BF38D}" type="pres">
      <dgm:prSet presAssocID="{656AD080-4323-4565-9137-B3421EF80041}" presName="connTx" presStyleLbl="parChTrans1D3" presStyleIdx="0" presStyleCnt="9"/>
      <dgm:spPr/>
      <dgm:t>
        <a:bodyPr/>
        <a:lstStyle/>
        <a:p>
          <a:endParaRPr lang="pt-BR"/>
        </a:p>
      </dgm:t>
    </dgm:pt>
    <dgm:pt modelId="{FF704CFA-C604-472D-BC34-CC4FDFBEF0E6}" type="pres">
      <dgm:prSet presAssocID="{E5DBA123-5A8D-4C35-9927-274A2D5FCF9E}" presName="root2" presStyleCnt="0"/>
      <dgm:spPr/>
    </dgm:pt>
    <dgm:pt modelId="{32F589AD-D805-49EC-8827-909CE9B47CED}" type="pres">
      <dgm:prSet presAssocID="{E5DBA123-5A8D-4C35-9927-274A2D5FCF9E}" presName="LevelTwoTextNode" presStyleLbl="asst1" presStyleIdx="1" presStyleCnt="7" custScaleX="2512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0D2C781A-4E0F-477B-AA04-BA3F18E0F98F}" type="pres">
      <dgm:prSet presAssocID="{E5DBA123-5A8D-4C35-9927-274A2D5FCF9E}" presName="level3hierChild" presStyleCnt="0"/>
      <dgm:spPr/>
    </dgm:pt>
    <dgm:pt modelId="{920B596B-033A-4919-A124-1391D14FE55D}" type="pres">
      <dgm:prSet presAssocID="{B04E2705-B800-4B55-BB45-9B5E0A72F2A2}" presName="conn2-1" presStyleLbl="parChTrans1D3" presStyleIdx="1" presStyleCnt="9"/>
      <dgm:spPr/>
      <dgm:t>
        <a:bodyPr/>
        <a:lstStyle/>
        <a:p>
          <a:endParaRPr lang="pt-BR"/>
        </a:p>
      </dgm:t>
    </dgm:pt>
    <dgm:pt modelId="{CE816EDF-F8E4-49BE-B727-4A5E7FCBEBBF}" type="pres">
      <dgm:prSet presAssocID="{B04E2705-B800-4B55-BB45-9B5E0A72F2A2}" presName="connTx" presStyleLbl="parChTrans1D3" presStyleIdx="1" presStyleCnt="9"/>
      <dgm:spPr/>
      <dgm:t>
        <a:bodyPr/>
        <a:lstStyle/>
        <a:p>
          <a:endParaRPr lang="pt-BR"/>
        </a:p>
      </dgm:t>
    </dgm:pt>
    <dgm:pt modelId="{04D7FAEE-7029-4B98-A674-E680ACC87023}" type="pres">
      <dgm:prSet presAssocID="{12DABE3F-5013-491A-8023-5467D4CF44EC}" presName="root2" presStyleCnt="0"/>
      <dgm:spPr/>
    </dgm:pt>
    <dgm:pt modelId="{92AEF823-B2A0-41AD-A3C6-5EAF50D6EE83}" type="pres">
      <dgm:prSet presAssocID="{12DABE3F-5013-491A-8023-5467D4CF44EC}" presName="LevelTwoTextNode" presStyleLbl="asst1" presStyleIdx="2" presStyleCnt="7" custScaleX="2512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B6CB765A-D964-4A06-B0F9-DCFBEF660A78}" type="pres">
      <dgm:prSet presAssocID="{12DABE3F-5013-491A-8023-5467D4CF44EC}" presName="level3hierChild" presStyleCnt="0"/>
      <dgm:spPr/>
    </dgm:pt>
    <dgm:pt modelId="{167F61D7-2606-4BED-A6E1-01F9C3C82238}" type="pres">
      <dgm:prSet presAssocID="{F617916F-AA25-43C6-87EE-A2D403948E88}" presName="conn2-1" presStyleLbl="parChTrans1D2" presStyleIdx="1" presStyleCnt="3"/>
      <dgm:spPr/>
      <dgm:t>
        <a:bodyPr/>
        <a:lstStyle/>
        <a:p>
          <a:endParaRPr lang="pt-BR"/>
        </a:p>
      </dgm:t>
    </dgm:pt>
    <dgm:pt modelId="{708A8102-E734-4AB0-B8F6-AC1099713FAF}" type="pres">
      <dgm:prSet presAssocID="{F617916F-AA25-43C6-87EE-A2D403948E88}" presName="connTx" presStyleLbl="parChTrans1D2" presStyleIdx="1" presStyleCnt="3"/>
      <dgm:spPr/>
      <dgm:t>
        <a:bodyPr/>
        <a:lstStyle/>
        <a:p>
          <a:endParaRPr lang="pt-BR"/>
        </a:p>
      </dgm:t>
    </dgm:pt>
    <dgm:pt modelId="{5114AADE-737A-4EFB-AAB8-D4DDAB83DE2D}" type="pres">
      <dgm:prSet presAssocID="{B6C0747F-77C0-4C96-9526-46947A66C017}" presName="root2" presStyleCnt="0"/>
      <dgm:spPr/>
    </dgm:pt>
    <dgm:pt modelId="{2EB7B00C-BD16-4BD6-A7A0-C01991513F1B}" type="pres">
      <dgm:prSet presAssocID="{B6C0747F-77C0-4C96-9526-46947A66C017}" presName="LevelTwoTextNode" presStyleLbl="asst1" presStyleIdx="3" presStyleCnt="7" custScaleX="12927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6EE9DE4-6925-45A0-82E0-7BFBA07260CB}" type="pres">
      <dgm:prSet presAssocID="{B6C0747F-77C0-4C96-9526-46947A66C017}" presName="level3hierChild" presStyleCnt="0"/>
      <dgm:spPr/>
    </dgm:pt>
    <dgm:pt modelId="{2774E366-C316-4494-9404-338FDDE11B76}" type="pres">
      <dgm:prSet presAssocID="{E6C2CEAB-128D-4FC9-BDCA-EA6D2EC77EDC}" presName="conn2-1" presStyleLbl="parChTrans1D3" presStyleIdx="2" presStyleCnt="9"/>
      <dgm:spPr/>
      <dgm:t>
        <a:bodyPr/>
        <a:lstStyle/>
        <a:p>
          <a:endParaRPr lang="pt-BR"/>
        </a:p>
      </dgm:t>
    </dgm:pt>
    <dgm:pt modelId="{41DAC63A-2D70-497D-BD33-917EB1B5FE67}" type="pres">
      <dgm:prSet presAssocID="{E6C2CEAB-128D-4FC9-BDCA-EA6D2EC77EDC}" presName="connTx" presStyleLbl="parChTrans1D3" presStyleIdx="2" presStyleCnt="9"/>
      <dgm:spPr/>
      <dgm:t>
        <a:bodyPr/>
        <a:lstStyle/>
        <a:p>
          <a:endParaRPr lang="pt-BR"/>
        </a:p>
      </dgm:t>
    </dgm:pt>
    <dgm:pt modelId="{8C0DE92E-99CC-40FD-8CC2-3C972B7A14A5}" type="pres">
      <dgm:prSet presAssocID="{61DAE4A9-E61D-4B02-A1F1-5AB0CD5A8FC3}" presName="root2" presStyleCnt="0"/>
      <dgm:spPr/>
    </dgm:pt>
    <dgm:pt modelId="{E36BD73C-3E70-4DEB-8958-33E1FC42989A}" type="pres">
      <dgm:prSet presAssocID="{61DAE4A9-E61D-4B02-A1F1-5AB0CD5A8FC3}" presName="LevelTwoTextNode" presStyleLbl="asst1" presStyleIdx="4" presStyleCnt="7" custScaleX="2512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737635F0-7F90-43CE-A4C9-0EC11CEC9B6E}" type="pres">
      <dgm:prSet presAssocID="{61DAE4A9-E61D-4B02-A1F1-5AB0CD5A8FC3}" presName="level3hierChild" presStyleCnt="0"/>
      <dgm:spPr/>
    </dgm:pt>
    <dgm:pt modelId="{DE3B1A44-91A0-4469-8982-05352406D28C}" type="pres">
      <dgm:prSet presAssocID="{9ED2DC4D-33D3-4AA7-A277-F296AF78C375}" presName="conn2-1" presStyleLbl="parChTrans1D3" presStyleIdx="3" presStyleCnt="9"/>
      <dgm:spPr/>
      <dgm:t>
        <a:bodyPr/>
        <a:lstStyle/>
        <a:p>
          <a:endParaRPr lang="pt-BR"/>
        </a:p>
      </dgm:t>
    </dgm:pt>
    <dgm:pt modelId="{A1E4BE24-BCFF-443B-910F-B66C93C30AF1}" type="pres">
      <dgm:prSet presAssocID="{9ED2DC4D-33D3-4AA7-A277-F296AF78C375}" presName="connTx" presStyleLbl="parChTrans1D3" presStyleIdx="3" presStyleCnt="9"/>
      <dgm:spPr/>
      <dgm:t>
        <a:bodyPr/>
        <a:lstStyle/>
        <a:p>
          <a:endParaRPr lang="pt-BR"/>
        </a:p>
      </dgm:t>
    </dgm:pt>
    <dgm:pt modelId="{47A2A617-FE62-4100-B21A-431FF7557396}" type="pres">
      <dgm:prSet presAssocID="{81FA6B8D-F409-47BB-977C-1DEB54B48F03}" presName="root2" presStyleCnt="0"/>
      <dgm:spPr/>
    </dgm:pt>
    <dgm:pt modelId="{D5BFDA2E-9B4A-4B1E-8229-EC81CF799300}" type="pres">
      <dgm:prSet presAssocID="{81FA6B8D-F409-47BB-977C-1DEB54B48F03}" presName="LevelTwoTextNode" presStyleLbl="asst1" presStyleIdx="5" presStyleCnt="7" custScaleX="2512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23D17B5B-47AA-4FB3-9AA6-15165D95626C}" type="pres">
      <dgm:prSet presAssocID="{81FA6B8D-F409-47BB-977C-1DEB54B48F03}" presName="level3hierChild" presStyleCnt="0"/>
      <dgm:spPr/>
    </dgm:pt>
    <dgm:pt modelId="{D68147FC-C6A2-46EC-A89C-0C8A9E1E495E}" type="pres">
      <dgm:prSet presAssocID="{8BC85783-E4D8-4A11-8A2B-53956204C95B}" presName="conn2-1" presStyleLbl="parChTrans1D3" presStyleIdx="4" presStyleCnt="9"/>
      <dgm:spPr/>
      <dgm:t>
        <a:bodyPr/>
        <a:lstStyle/>
        <a:p>
          <a:endParaRPr lang="pt-BR"/>
        </a:p>
      </dgm:t>
    </dgm:pt>
    <dgm:pt modelId="{6754672B-11BD-41A9-B063-71B087F47821}" type="pres">
      <dgm:prSet presAssocID="{8BC85783-E4D8-4A11-8A2B-53956204C95B}" presName="connTx" presStyleLbl="parChTrans1D3" presStyleIdx="4" presStyleCnt="9"/>
      <dgm:spPr/>
      <dgm:t>
        <a:bodyPr/>
        <a:lstStyle/>
        <a:p>
          <a:endParaRPr lang="pt-BR"/>
        </a:p>
      </dgm:t>
    </dgm:pt>
    <dgm:pt modelId="{3E885459-3DCD-4CA4-AE42-E69E98629ED0}" type="pres">
      <dgm:prSet presAssocID="{E5D076FD-4FF1-41B4-9531-BF138C7F613F}" presName="root2" presStyleCnt="0"/>
      <dgm:spPr/>
    </dgm:pt>
    <dgm:pt modelId="{75D6D623-4EAD-4EED-9711-E007C928491F}" type="pres">
      <dgm:prSet presAssocID="{E5D076FD-4FF1-41B4-9531-BF138C7F613F}" presName="LevelTwoTextNode" presStyleLbl="asst1" presStyleIdx="6" presStyleCnt="7" custScaleX="2512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DF09B32-B8DE-4F10-94D1-C316C2513220}" type="pres">
      <dgm:prSet presAssocID="{E5D076FD-4FF1-41B4-9531-BF138C7F613F}" presName="level3hierChild" presStyleCnt="0"/>
      <dgm:spPr/>
    </dgm:pt>
    <dgm:pt modelId="{601BB42D-53DB-4374-9CC3-90DC47494FE6}" type="pres">
      <dgm:prSet presAssocID="{ED66F8FB-97F3-485D-9318-6A91995299CF}" presName="conn2-1" presStyleLbl="parChTrans1D2" presStyleIdx="2" presStyleCnt="3"/>
      <dgm:spPr/>
      <dgm:t>
        <a:bodyPr/>
        <a:lstStyle/>
        <a:p>
          <a:endParaRPr lang="pt-BR"/>
        </a:p>
      </dgm:t>
    </dgm:pt>
    <dgm:pt modelId="{DE4A37A1-E2BC-4D21-A082-2B067E83348F}" type="pres">
      <dgm:prSet presAssocID="{ED66F8FB-97F3-485D-9318-6A91995299CF}" presName="connTx" presStyleLbl="parChTrans1D2" presStyleIdx="2" presStyleCnt="3"/>
      <dgm:spPr/>
      <dgm:t>
        <a:bodyPr/>
        <a:lstStyle/>
        <a:p>
          <a:endParaRPr lang="pt-BR"/>
        </a:p>
      </dgm:t>
    </dgm:pt>
    <dgm:pt modelId="{6765DF5D-A14C-4603-AFBB-ED6558FF0CE4}" type="pres">
      <dgm:prSet presAssocID="{A9613E8C-29AE-432B-AD0C-5F712C947208}" presName="root2" presStyleCnt="0"/>
      <dgm:spPr/>
    </dgm:pt>
    <dgm:pt modelId="{6C6DB11E-885C-4651-8A6F-7ED8972E5B7A}" type="pres">
      <dgm:prSet presAssocID="{A9613E8C-29AE-432B-AD0C-5F712C947208}" presName="LevelTwoTextNode" presStyleLbl="node2" presStyleIdx="0" presStyleCnt="1" custScaleX="12927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69A3D3F-A564-4772-812A-4E853E05AEE2}" type="pres">
      <dgm:prSet presAssocID="{A9613E8C-29AE-432B-AD0C-5F712C947208}" presName="level3hierChild" presStyleCnt="0"/>
      <dgm:spPr/>
    </dgm:pt>
    <dgm:pt modelId="{35500C4E-24D7-43B3-B1B9-CBDB88F416FD}" type="pres">
      <dgm:prSet presAssocID="{074C8419-4041-4E30-A48E-76B433F6AC02}" presName="conn2-1" presStyleLbl="parChTrans1D3" presStyleIdx="5" presStyleCnt="9"/>
      <dgm:spPr/>
      <dgm:t>
        <a:bodyPr/>
        <a:lstStyle/>
        <a:p>
          <a:endParaRPr lang="pt-BR"/>
        </a:p>
      </dgm:t>
    </dgm:pt>
    <dgm:pt modelId="{013B02DD-1275-43D8-B5CA-1EF2D5184F38}" type="pres">
      <dgm:prSet presAssocID="{074C8419-4041-4E30-A48E-76B433F6AC02}" presName="connTx" presStyleLbl="parChTrans1D3" presStyleIdx="5" presStyleCnt="9"/>
      <dgm:spPr/>
      <dgm:t>
        <a:bodyPr/>
        <a:lstStyle/>
        <a:p>
          <a:endParaRPr lang="pt-BR"/>
        </a:p>
      </dgm:t>
    </dgm:pt>
    <dgm:pt modelId="{4D9718B7-AB3D-4BF1-8A78-0195A6A07A2C}" type="pres">
      <dgm:prSet presAssocID="{CF4AB9AB-3B05-491E-A6A2-0A538A51FBC4}" presName="root2" presStyleCnt="0"/>
      <dgm:spPr/>
    </dgm:pt>
    <dgm:pt modelId="{26736534-2990-4D87-87D8-4B58CBF27D31}" type="pres">
      <dgm:prSet presAssocID="{CF4AB9AB-3B05-491E-A6A2-0A538A51FBC4}" presName="LevelTwoTextNode" presStyleLbl="node3" presStyleIdx="0" presStyleCnt="4" custScaleX="251221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5A895DA-6F26-4A97-B927-90E219E81B1C}" type="pres">
      <dgm:prSet presAssocID="{CF4AB9AB-3B05-491E-A6A2-0A538A51FBC4}" presName="level3hierChild" presStyleCnt="0"/>
      <dgm:spPr/>
    </dgm:pt>
    <dgm:pt modelId="{E034A872-2BE9-4807-8EE7-D81651F460EB}" type="pres">
      <dgm:prSet presAssocID="{259175F1-8E80-4993-A590-2750276E1A2D}" presName="conn2-1" presStyleLbl="parChTrans1D3" presStyleIdx="6" presStyleCnt="9"/>
      <dgm:spPr/>
      <dgm:t>
        <a:bodyPr/>
        <a:lstStyle/>
        <a:p>
          <a:endParaRPr lang="pt-BR"/>
        </a:p>
      </dgm:t>
    </dgm:pt>
    <dgm:pt modelId="{9EBF184F-5904-4B6D-AD9F-001205F04EA4}" type="pres">
      <dgm:prSet presAssocID="{259175F1-8E80-4993-A590-2750276E1A2D}" presName="connTx" presStyleLbl="parChTrans1D3" presStyleIdx="6" presStyleCnt="9"/>
      <dgm:spPr/>
      <dgm:t>
        <a:bodyPr/>
        <a:lstStyle/>
        <a:p>
          <a:endParaRPr lang="pt-BR"/>
        </a:p>
      </dgm:t>
    </dgm:pt>
    <dgm:pt modelId="{410840D4-7F6A-413A-B990-54ECA9CDB0DB}" type="pres">
      <dgm:prSet presAssocID="{FCB7E621-64A1-43A5-AC6C-F68A20D6D1F9}" presName="root2" presStyleCnt="0"/>
      <dgm:spPr/>
    </dgm:pt>
    <dgm:pt modelId="{B53D3D3F-857B-44B3-A470-3508CDF2996F}" type="pres">
      <dgm:prSet presAssocID="{FCB7E621-64A1-43A5-AC6C-F68A20D6D1F9}" presName="LevelTwoTextNode" presStyleLbl="node3" presStyleIdx="1" presStyleCnt="4" custScaleX="251221">
        <dgm:presLayoutVars>
          <dgm:chPref val="3"/>
        </dgm:presLayoutVars>
      </dgm:prSet>
      <dgm:spPr>
        <a:xfrm>
          <a:off x="3804289" y="3380544"/>
          <a:ext cx="1477423" cy="450434"/>
        </a:xfrm>
        <a:prstGeom prst="rect">
          <a:avLst/>
        </a:prstGeom>
      </dgm:spPr>
      <dgm:t>
        <a:bodyPr/>
        <a:lstStyle/>
        <a:p>
          <a:endParaRPr lang="pt-BR"/>
        </a:p>
      </dgm:t>
    </dgm:pt>
    <dgm:pt modelId="{D0748C6C-4F12-4B40-AD4C-4A61AB38CFDF}" type="pres">
      <dgm:prSet presAssocID="{FCB7E621-64A1-43A5-AC6C-F68A20D6D1F9}" presName="level3hierChild" presStyleCnt="0"/>
      <dgm:spPr/>
    </dgm:pt>
    <dgm:pt modelId="{F3355911-D7EC-45F4-A029-2D964B29F06B}" type="pres">
      <dgm:prSet presAssocID="{13FD82AF-DE27-4333-9E2D-81506981CCEC}" presName="conn2-1" presStyleLbl="parChTrans1D3" presStyleIdx="7" presStyleCnt="9"/>
      <dgm:spPr/>
      <dgm:t>
        <a:bodyPr/>
        <a:lstStyle/>
        <a:p>
          <a:endParaRPr lang="pt-BR"/>
        </a:p>
      </dgm:t>
    </dgm:pt>
    <dgm:pt modelId="{B2F94F75-0446-418F-9ED8-95BAB312626D}" type="pres">
      <dgm:prSet presAssocID="{13FD82AF-DE27-4333-9E2D-81506981CCEC}" presName="connTx" presStyleLbl="parChTrans1D3" presStyleIdx="7" presStyleCnt="9"/>
      <dgm:spPr/>
      <dgm:t>
        <a:bodyPr/>
        <a:lstStyle/>
        <a:p>
          <a:endParaRPr lang="pt-BR"/>
        </a:p>
      </dgm:t>
    </dgm:pt>
    <dgm:pt modelId="{328C98E5-6462-4E0B-8802-3F22690C99AA}" type="pres">
      <dgm:prSet presAssocID="{3C474C65-5B34-4C86-B2BE-74DD297D34BC}" presName="root2" presStyleCnt="0"/>
      <dgm:spPr/>
    </dgm:pt>
    <dgm:pt modelId="{3320A456-1E7C-47C8-8E02-353014D7282E}" type="pres">
      <dgm:prSet presAssocID="{3C474C65-5B34-4C86-B2BE-74DD297D34BC}" presName="LevelTwoTextNode" presStyleLbl="node3" presStyleIdx="2" presStyleCnt="4" custScaleX="251221">
        <dgm:presLayoutVars>
          <dgm:chPref val="3"/>
        </dgm:presLayoutVars>
      </dgm:prSet>
      <dgm:spPr>
        <a:xfrm>
          <a:off x="3804289" y="3943586"/>
          <a:ext cx="1477423" cy="450434"/>
        </a:xfrm>
        <a:prstGeom prst="rect">
          <a:avLst/>
        </a:prstGeom>
      </dgm:spPr>
      <dgm:t>
        <a:bodyPr/>
        <a:lstStyle/>
        <a:p>
          <a:endParaRPr lang="pt-BR"/>
        </a:p>
      </dgm:t>
    </dgm:pt>
    <dgm:pt modelId="{771BF234-0207-4C43-8716-B922F1699769}" type="pres">
      <dgm:prSet presAssocID="{3C474C65-5B34-4C86-B2BE-74DD297D34BC}" presName="level3hierChild" presStyleCnt="0"/>
      <dgm:spPr/>
    </dgm:pt>
    <dgm:pt modelId="{1AF2F08B-C921-4F76-BB75-72D6242B3A89}" type="pres">
      <dgm:prSet presAssocID="{906B3EFA-7310-4FB2-AEA8-81C9D9115A73}" presName="conn2-1" presStyleLbl="parChTrans1D3" presStyleIdx="8" presStyleCnt="9"/>
      <dgm:spPr/>
      <dgm:t>
        <a:bodyPr/>
        <a:lstStyle/>
        <a:p>
          <a:endParaRPr lang="pt-BR"/>
        </a:p>
      </dgm:t>
    </dgm:pt>
    <dgm:pt modelId="{51E36A3A-375B-4F79-92FA-1CE818100F21}" type="pres">
      <dgm:prSet presAssocID="{906B3EFA-7310-4FB2-AEA8-81C9D9115A73}" presName="connTx" presStyleLbl="parChTrans1D3" presStyleIdx="8" presStyleCnt="9"/>
      <dgm:spPr/>
      <dgm:t>
        <a:bodyPr/>
        <a:lstStyle/>
        <a:p>
          <a:endParaRPr lang="pt-BR"/>
        </a:p>
      </dgm:t>
    </dgm:pt>
    <dgm:pt modelId="{AD96CFD2-6B21-4207-821C-3E3917235D5C}" type="pres">
      <dgm:prSet presAssocID="{4B8DFC1D-7A40-421A-8312-813DA319AF59}" presName="root2" presStyleCnt="0"/>
      <dgm:spPr/>
    </dgm:pt>
    <dgm:pt modelId="{1E51C2A2-12A4-4FF0-B60D-4499C02EC7F0}" type="pres">
      <dgm:prSet presAssocID="{4B8DFC1D-7A40-421A-8312-813DA319AF59}" presName="LevelTwoTextNode" presStyleLbl="node3" presStyleIdx="3" presStyleCnt="4" custScaleX="251092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EE6168A2-E4F4-4BAA-A48F-7FC499A41707}" type="pres">
      <dgm:prSet presAssocID="{4B8DFC1D-7A40-421A-8312-813DA319AF59}" presName="level3hierChild" presStyleCnt="0"/>
      <dgm:spPr/>
    </dgm:pt>
  </dgm:ptLst>
  <dgm:cxnLst>
    <dgm:cxn modelId="{C59EDC90-F0E2-435C-97CF-D2CF5978A61A}" type="presOf" srcId="{CF4AB9AB-3B05-491E-A6A2-0A538A51FBC4}" destId="{26736534-2990-4D87-87D8-4B58CBF27D31}" srcOrd="0" destOrd="0" presId="urn:microsoft.com/office/officeart/2008/layout/HorizontalMultiLevelHierarchy"/>
    <dgm:cxn modelId="{0395346E-B6DD-4345-AB72-FCFE295B3DC4}" type="presOf" srcId="{3C474C65-5B34-4C86-B2BE-74DD297D34BC}" destId="{3320A456-1E7C-47C8-8E02-353014D7282E}" srcOrd="0" destOrd="0" presId="urn:microsoft.com/office/officeart/2008/layout/HorizontalMultiLevelHierarchy"/>
    <dgm:cxn modelId="{8C85748A-1619-4E06-984A-BBFF69631DB0}" srcId="{B6C0747F-77C0-4C96-9526-46947A66C017}" destId="{61DAE4A9-E61D-4B02-A1F1-5AB0CD5A8FC3}" srcOrd="0" destOrd="0" parTransId="{E6C2CEAB-128D-4FC9-BDCA-EA6D2EC77EDC}" sibTransId="{91CAF80E-719E-4892-B749-A5336483DBA8}"/>
    <dgm:cxn modelId="{5F488D8C-99FB-491F-9943-245AFF89E2EC}" srcId="{A9613E8C-29AE-432B-AD0C-5F712C947208}" destId="{CF4AB9AB-3B05-491E-A6A2-0A538A51FBC4}" srcOrd="0" destOrd="0" parTransId="{074C8419-4041-4E30-A48E-76B433F6AC02}" sibTransId="{2492EAAE-DF2E-4E8A-9D42-32E9BB9EC70F}"/>
    <dgm:cxn modelId="{FFCC54C6-DFB9-44C7-A538-1AC8F44E99AD}" srcId="{A9613E8C-29AE-432B-AD0C-5F712C947208}" destId="{4B8DFC1D-7A40-421A-8312-813DA319AF59}" srcOrd="3" destOrd="0" parTransId="{906B3EFA-7310-4FB2-AEA8-81C9D9115A73}" sibTransId="{93BAD8C9-C108-4A1E-97A0-815378C29565}"/>
    <dgm:cxn modelId="{891CA834-9096-46C4-9F50-B35FC1B6A2F7}" srcId="{B6C0747F-77C0-4C96-9526-46947A66C017}" destId="{E5D076FD-4FF1-41B4-9531-BF138C7F613F}" srcOrd="2" destOrd="0" parTransId="{8BC85783-E4D8-4A11-8A2B-53956204C95B}" sibTransId="{C522DD0F-98D6-401A-88C1-D88BEF709578}"/>
    <dgm:cxn modelId="{B3F4FA09-140A-471D-9256-D78B94C4AF23}" type="presOf" srcId="{0FEA74F4-6949-4DDD-B3C2-260FE37E0A09}" destId="{DB1C71A9-16D7-4D9F-9B09-6CB5A2F4F9AE}" srcOrd="1" destOrd="0" presId="urn:microsoft.com/office/officeart/2008/layout/HorizontalMultiLevelHierarchy"/>
    <dgm:cxn modelId="{4B3901C7-F244-40DC-AD76-E614E702F945}" type="presOf" srcId="{28883EA9-A3FF-4E4B-80CC-F6309392F003}" destId="{EE36620E-A933-4FDA-B859-88699B4AE131}" srcOrd="0" destOrd="0" presId="urn:microsoft.com/office/officeart/2008/layout/HorizontalMultiLevelHierarchy"/>
    <dgm:cxn modelId="{30420466-ED0C-4462-8C0D-A49F8606B8D4}" srcId="{28883EA9-A3FF-4E4B-80CC-F6309392F003}" destId="{A9613E8C-29AE-432B-AD0C-5F712C947208}" srcOrd="2" destOrd="0" parTransId="{ED66F8FB-97F3-485D-9318-6A91995299CF}" sibTransId="{EDBE0E1B-5C18-472E-8395-E019AD5EC982}"/>
    <dgm:cxn modelId="{C3BD1BF4-067A-4907-A781-B6F052417AA2}" type="presOf" srcId="{603CF42A-B328-4D68-A996-F230E0BE8868}" destId="{1820874A-6BCE-4A36-99E4-0F8C80F1B819}" srcOrd="0" destOrd="0" presId="urn:microsoft.com/office/officeart/2008/layout/HorizontalMultiLevelHierarchy"/>
    <dgm:cxn modelId="{4C539276-288C-4DFA-988F-3CFD982F0080}" type="presOf" srcId="{656AD080-4323-4565-9137-B3421EF80041}" destId="{4D3ED812-7991-49DE-B86E-BB37098BF38D}" srcOrd="1" destOrd="0" presId="urn:microsoft.com/office/officeart/2008/layout/HorizontalMultiLevelHierarchy"/>
    <dgm:cxn modelId="{0B262135-B44D-4280-9296-5D34F4766C39}" srcId="{19481475-0003-4FAA-927E-360FE21829FE}" destId="{28883EA9-A3FF-4E4B-80CC-F6309392F003}" srcOrd="0" destOrd="0" parTransId="{B110487C-6F08-4626-8DFE-9E6CA2C5D79B}" sibTransId="{4D5E7E6D-F3FA-424E-B4CF-E0888937588E}"/>
    <dgm:cxn modelId="{201A7295-32A0-4555-A924-824F661CEA1C}" type="presOf" srcId="{12DABE3F-5013-491A-8023-5467D4CF44EC}" destId="{92AEF823-B2A0-41AD-A3C6-5EAF50D6EE83}" srcOrd="0" destOrd="0" presId="urn:microsoft.com/office/officeart/2008/layout/HorizontalMultiLevelHierarchy"/>
    <dgm:cxn modelId="{1F70961F-6E22-4978-875A-693AF675A9AA}" type="presOf" srcId="{ED66F8FB-97F3-485D-9318-6A91995299CF}" destId="{DE4A37A1-E2BC-4D21-A082-2B067E83348F}" srcOrd="1" destOrd="0" presId="urn:microsoft.com/office/officeart/2008/layout/HorizontalMultiLevelHierarchy"/>
    <dgm:cxn modelId="{CF455B0C-E93C-4CA8-B9D3-E567D99F325C}" type="presOf" srcId="{19481475-0003-4FAA-927E-360FE21829FE}" destId="{7A29211E-27E4-49E4-ABD6-94D053F1F9C1}" srcOrd="0" destOrd="0" presId="urn:microsoft.com/office/officeart/2008/layout/HorizontalMultiLevelHierarchy"/>
    <dgm:cxn modelId="{B986CDE9-97D0-45A2-8059-C6E62CCB4167}" srcId="{A9613E8C-29AE-432B-AD0C-5F712C947208}" destId="{FCB7E621-64A1-43A5-AC6C-F68A20D6D1F9}" srcOrd="1" destOrd="0" parTransId="{259175F1-8E80-4993-A590-2750276E1A2D}" sibTransId="{6D7E8A7E-2C7D-4672-BBE3-4596F8D9C354}"/>
    <dgm:cxn modelId="{936A7B79-5320-4037-84DD-19BD4F3319D0}" type="presOf" srcId="{61DAE4A9-E61D-4B02-A1F1-5AB0CD5A8FC3}" destId="{E36BD73C-3E70-4DEB-8958-33E1FC42989A}" srcOrd="0" destOrd="0" presId="urn:microsoft.com/office/officeart/2008/layout/HorizontalMultiLevelHierarchy"/>
    <dgm:cxn modelId="{0BD75916-A61B-4585-A541-BB9988EC41BC}" type="presOf" srcId="{81FA6B8D-F409-47BB-977C-1DEB54B48F03}" destId="{D5BFDA2E-9B4A-4B1E-8229-EC81CF799300}" srcOrd="0" destOrd="0" presId="urn:microsoft.com/office/officeart/2008/layout/HorizontalMultiLevelHierarchy"/>
    <dgm:cxn modelId="{1CBB964C-74C2-4B8D-A9AE-A7207BA5CAE1}" type="presOf" srcId="{4B8DFC1D-7A40-421A-8312-813DA319AF59}" destId="{1E51C2A2-12A4-4FF0-B60D-4499C02EC7F0}" srcOrd="0" destOrd="0" presId="urn:microsoft.com/office/officeart/2008/layout/HorizontalMultiLevelHierarchy"/>
    <dgm:cxn modelId="{557BA1E0-65AE-474B-8A1B-77A5C61517D7}" srcId="{28883EA9-A3FF-4E4B-80CC-F6309392F003}" destId="{603CF42A-B328-4D68-A996-F230E0BE8868}" srcOrd="0" destOrd="0" parTransId="{0FEA74F4-6949-4DDD-B3C2-260FE37E0A09}" sibTransId="{1DB85E68-6189-47D2-BC66-88C7B568A01D}"/>
    <dgm:cxn modelId="{476F8304-DDE9-48D4-9674-1AD6EA234F28}" srcId="{28883EA9-A3FF-4E4B-80CC-F6309392F003}" destId="{B6C0747F-77C0-4C96-9526-46947A66C017}" srcOrd="1" destOrd="0" parTransId="{F617916F-AA25-43C6-87EE-A2D403948E88}" sibTransId="{D01581DF-B312-44BF-B0A8-BADA00562A97}"/>
    <dgm:cxn modelId="{F096D2ED-43B0-44D8-9F8D-4ECAF3A12073}" type="presOf" srcId="{E6C2CEAB-128D-4FC9-BDCA-EA6D2EC77EDC}" destId="{2774E366-C316-4494-9404-338FDDE11B76}" srcOrd="0" destOrd="0" presId="urn:microsoft.com/office/officeart/2008/layout/HorizontalMultiLevelHierarchy"/>
    <dgm:cxn modelId="{CB7B4FE0-39CB-4CF3-ACD6-F964036383B9}" type="presOf" srcId="{13FD82AF-DE27-4333-9E2D-81506981CCEC}" destId="{F3355911-D7EC-45F4-A029-2D964B29F06B}" srcOrd="0" destOrd="0" presId="urn:microsoft.com/office/officeart/2008/layout/HorizontalMultiLevelHierarchy"/>
    <dgm:cxn modelId="{6133B4F9-43AA-40E2-9ADC-8BD82EDE3CD4}" srcId="{A9613E8C-29AE-432B-AD0C-5F712C947208}" destId="{3C474C65-5B34-4C86-B2BE-74DD297D34BC}" srcOrd="2" destOrd="0" parTransId="{13FD82AF-DE27-4333-9E2D-81506981CCEC}" sibTransId="{DEAE69A1-F767-429B-B3FE-FD66A256F0D4}"/>
    <dgm:cxn modelId="{EEFA690F-0725-4173-9BD6-A1AFAE9E2169}" type="presOf" srcId="{13FD82AF-DE27-4333-9E2D-81506981CCEC}" destId="{B2F94F75-0446-418F-9ED8-95BAB312626D}" srcOrd="1" destOrd="0" presId="urn:microsoft.com/office/officeart/2008/layout/HorizontalMultiLevelHierarchy"/>
    <dgm:cxn modelId="{F150856C-9114-4142-AC88-2A12CBFE2F25}" type="presOf" srcId="{A9613E8C-29AE-432B-AD0C-5F712C947208}" destId="{6C6DB11E-885C-4651-8A6F-7ED8972E5B7A}" srcOrd="0" destOrd="0" presId="urn:microsoft.com/office/officeart/2008/layout/HorizontalMultiLevelHierarchy"/>
    <dgm:cxn modelId="{34454528-1AC3-4240-8CDE-734BF6749E58}" type="presOf" srcId="{9ED2DC4D-33D3-4AA7-A277-F296AF78C375}" destId="{DE3B1A44-91A0-4469-8982-05352406D28C}" srcOrd="0" destOrd="0" presId="urn:microsoft.com/office/officeart/2008/layout/HorizontalMultiLevelHierarchy"/>
    <dgm:cxn modelId="{7923C573-3F3B-404E-A6CC-80217A51FD52}" type="presOf" srcId="{F617916F-AA25-43C6-87EE-A2D403948E88}" destId="{708A8102-E734-4AB0-B8F6-AC1099713FAF}" srcOrd="1" destOrd="0" presId="urn:microsoft.com/office/officeart/2008/layout/HorizontalMultiLevelHierarchy"/>
    <dgm:cxn modelId="{F4FEB0DC-AB9B-4120-9F2A-B8A65761A3D4}" type="presOf" srcId="{0FEA74F4-6949-4DDD-B3C2-260FE37E0A09}" destId="{D233C007-9EE2-48E9-B6BC-157F40B7E366}" srcOrd="0" destOrd="0" presId="urn:microsoft.com/office/officeart/2008/layout/HorizontalMultiLevelHierarchy"/>
    <dgm:cxn modelId="{29DFE1AD-1CD4-4582-8D76-C95B53434B08}" type="presOf" srcId="{906B3EFA-7310-4FB2-AEA8-81C9D9115A73}" destId="{1AF2F08B-C921-4F76-BB75-72D6242B3A89}" srcOrd="0" destOrd="0" presId="urn:microsoft.com/office/officeart/2008/layout/HorizontalMultiLevelHierarchy"/>
    <dgm:cxn modelId="{00350D7E-1AAD-4723-A9F8-B6D3ED0AF80D}" type="presOf" srcId="{906B3EFA-7310-4FB2-AEA8-81C9D9115A73}" destId="{51E36A3A-375B-4F79-92FA-1CE818100F21}" srcOrd="1" destOrd="0" presId="urn:microsoft.com/office/officeart/2008/layout/HorizontalMultiLevelHierarchy"/>
    <dgm:cxn modelId="{6F3D14E5-720F-4980-A117-BF33BC8471D4}" srcId="{603CF42A-B328-4D68-A996-F230E0BE8868}" destId="{E5DBA123-5A8D-4C35-9927-274A2D5FCF9E}" srcOrd="0" destOrd="0" parTransId="{656AD080-4323-4565-9137-B3421EF80041}" sibTransId="{D84AE69C-81B1-43E0-ADC6-5C8CCE8C9DFD}"/>
    <dgm:cxn modelId="{4AE0E678-6393-4893-974E-40A61DCFF936}" type="presOf" srcId="{8BC85783-E4D8-4A11-8A2B-53956204C95B}" destId="{D68147FC-C6A2-46EC-A89C-0C8A9E1E495E}" srcOrd="0" destOrd="0" presId="urn:microsoft.com/office/officeart/2008/layout/HorizontalMultiLevelHierarchy"/>
    <dgm:cxn modelId="{A5C47778-D52D-443F-A6C5-738BE70956F9}" type="presOf" srcId="{B04E2705-B800-4B55-BB45-9B5E0A72F2A2}" destId="{920B596B-033A-4919-A124-1391D14FE55D}" srcOrd="0" destOrd="0" presId="urn:microsoft.com/office/officeart/2008/layout/HorizontalMultiLevelHierarchy"/>
    <dgm:cxn modelId="{AC2AD607-665A-4831-9FB3-DF078C9893EF}" type="presOf" srcId="{FCB7E621-64A1-43A5-AC6C-F68A20D6D1F9}" destId="{B53D3D3F-857B-44B3-A470-3508CDF2996F}" srcOrd="0" destOrd="0" presId="urn:microsoft.com/office/officeart/2008/layout/HorizontalMultiLevelHierarchy"/>
    <dgm:cxn modelId="{377CC26A-B54A-46EF-A0F2-A5199B0B2F31}" srcId="{603CF42A-B328-4D68-A996-F230E0BE8868}" destId="{12DABE3F-5013-491A-8023-5467D4CF44EC}" srcOrd="1" destOrd="0" parTransId="{B04E2705-B800-4B55-BB45-9B5E0A72F2A2}" sibTransId="{30A03567-7101-4251-B720-C82385F3A021}"/>
    <dgm:cxn modelId="{D49FF4AF-0F22-4996-8153-41CDF64FC757}" type="presOf" srcId="{F617916F-AA25-43C6-87EE-A2D403948E88}" destId="{167F61D7-2606-4BED-A6E1-01F9C3C82238}" srcOrd="0" destOrd="0" presId="urn:microsoft.com/office/officeart/2008/layout/HorizontalMultiLevelHierarchy"/>
    <dgm:cxn modelId="{3F063FC1-0A2D-4A11-8561-EC7A9438369B}" type="presOf" srcId="{E5D076FD-4FF1-41B4-9531-BF138C7F613F}" destId="{75D6D623-4EAD-4EED-9711-E007C928491F}" srcOrd="0" destOrd="0" presId="urn:microsoft.com/office/officeart/2008/layout/HorizontalMultiLevelHierarchy"/>
    <dgm:cxn modelId="{E28B3028-80E6-488C-864F-CFB1216F9201}" srcId="{B6C0747F-77C0-4C96-9526-46947A66C017}" destId="{81FA6B8D-F409-47BB-977C-1DEB54B48F03}" srcOrd="1" destOrd="0" parTransId="{9ED2DC4D-33D3-4AA7-A277-F296AF78C375}" sibTransId="{BA203232-6F6F-45D6-936E-F961DFDDC516}"/>
    <dgm:cxn modelId="{2204B1D0-FF6E-47FC-98F7-921C1372E8F6}" type="presOf" srcId="{E6C2CEAB-128D-4FC9-BDCA-EA6D2EC77EDC}" destId="{41DAC63A-2D70-497D-BD33-917EB1B5FE67}" srcOrd="1" destOrd="0" presId="urn:microsoft.com/office/officeart/2008/layout/HorizontalMultiLevelHierarchy"/>
    <dgm:cxn modelId="{A8DD1ED6-C10E-42FB-8C71-E4DBB9777FBC}" type="presOf" srcId="{8BC85783-E4D8-4A11-8A2B-53956204C95B}" destId="{6754672B-11BD-41A9-B063-71B087F47821}" srcOrd="1" destOrd="0" presId="urn:microsoft.com/office/officeart/2008/layout/HorizontalMultiLevelHierarchy"/>
    <dgm:cxn modelId="{37AF9413-1CBC-4918-9990-591D22A48C78}" type="presOf" srcId="{ED66F8FB-97F3-485D-9318-6A91995299CF}" destId="{601BB42D-53DB-4374-9CC3-90DC47494FE6}" srcOrd="0" destOrd="0" presId="urn:microsoft.com/office/officeart/2008/layout/HorizontalMultiLevelHierarchy"/>
    <dgm:cxn modelId="{EEE72346-7A8D-4696-9564-10C64FA7BB29}" type="presOf" srcId="{B6C0747F-77C0-4C96-9526-46947A66C017}" destId="{2EB7B00C-BD16-4BD6-A7A0-C01991513F1B}" srcOrd="0" destOrd="0" presId="urn:microsoft.com/office/officeart/2008/layout/HorizontalMultiLevelHierarchy"/>
    <dgm:cxn modelId="{CF37CA78-8007-4843-AA60-93846EFC1F25}" type="presOf" srcId="{9ED2DC4D-33D3-4AA7-A277-F296AF78C375}" destId="{A1E4BE24-BCFF-443B-910F-B66C93C30AF1}" srcOrd="1" destOrd="0" presId="urn:microsoft.com/office/officeart/2008/layout/HorizontalMultiLevelHierarchy"/>
    <dgm:cxn modelId="{DBF4D20B-E5FB-4BE3-BF45-3225A90F2BFA}" type="presOf" srcId="{074C8419-4041-4E30-A48E-76B433F6AC02}" destId="{35500C4E-24D7-43B3-B1B9-CBDB88F416FD}" srcOrd="0" destOrd="0" presId="urn:microsoft.com/office/officeart/2008/layout/HorizontalMultiLevelHierarchy"/>
    <dgm:cxn modelId="{D0217EEF-37B9-4204-B9EB-174743421102}" type="presOf" srcId="{074C8419-4041-4E30-A48E-76B433F6AC02}" destId="{013B02DD-1275-43D8-B5CA-1EF2D5184F38}" srcOrd="1" destOrd="0" presId="urn:microsoft.com/office/officeart/2008/layout/HorizontalMultiLevelHierarchy"/>
    <dgm:cxn modelId="{F0FD5695-0913-4B7D-A16C-4FC556DEAD8D}" type="presOf" srcId="{B04E2705-B800-4B55-BB45-9B5E0A72F2A2}" destId="{CE816EDF-F8E4-49BE-B727-4A5E7FCBEBBF}" srcOrd="1" destOrd="0" presId="urn:microsoft.com/office/officeart/2008/layout/HorizontalMultiLevelHierarchy"/>
    <dgm:cxn modelId="{603A9DE1-F49B-4A13-87E3-13323691BFC0}" type="presOf" srcId="{E5DBA123-5A8D-4C35-9927-274A2D5FCF9E}" destId="{32F589AD-D805-49EC-8827-909CE9B47CED}" srcOrd="0" destOrd="0" presId="urn:microsoft.com/office/officeart/2008/layout/HorizontalMultiLevelHierarchy"/>
    <dgm:cxn modelId="{7938D615-1F36-4FA9-89B6-7DDC42EB5257}" type="presOf" srcId="{259175F1-8E80-4993-A590-2750276E1A2D}" destId="{9EBF184F-5904-4B6D-AD9F-001205F04EA4}" srcOrd="1" destOrd="0" presId="urn:microsoft.com/office/officeart/2008/layout/HorizontalMultiLevelHierarchy"/>
    <dgm:cxn modelId="{CB13F6CB-C842-4A00-B248-926A887E9D35}" type="presOf" srcId="{259175F1-8E80-4993-A590-2750276E1A2D}" destId="{E034A872-2BE9-4807-8EE7-D81651F460EB}" srcOrd="0" destOrd="0" presId="urn:microsoft.com/office/officeart/2008/layout/HorizontalMultiLevelHierarchy"/>
    <dgm:cxn modelId="{C544AEAA-784C-46BA-9A43-8E179842A0F8}" type="presOf" srcId="{656AD080-4323-4565-9137-B3421EF80041}" destId="{0B1BB5F7-6C8D-4D9E-A52A-8BA39C9F18DF}" srcOrd="0" destOrd="0" presId="urn:microsoft.com/office/officeart/2008/layout/HorizontalMultiLevelHierarchy"/>
    <dgm:cxn modelId="{0998BADF-2D4B-4921-A866-D7267E2E4F90}" type="presParOf" srcId="{7A29211E-27E4-49E4-ABD6-94D053F1F9C1}" destId="{4083FFA4-DD79-41EB-A20F-19D02186BA1C}" srcOrd="0" destOrd="0" presId="urn:microsoft.com/office/officeart/2008/layout/HorizontalMultiLevelHierarchy"/>
    <dgm:cxn modelId="{3D5C24F2-4550-4CDD-B552-56575ECF553F}" type="presParOf" srcId="{4083FFA4-DD79-41EB-A20F-19D02186BA1C}" destId="{EE36620E-A933-4FDA-B859-88699B4AE131}" srcOrd="0" destOrd="0" presId="urn:microsoft.com/office/officeart/2008/layout/HorizontalMultiLevelHierarchy"/>
    <dgm:cxn modelId="{BA8E69C1-D4F4-4166-B2EE-92CB5A560366}" type="presParOf" srcId="{4083FFA4-DD79-41EB-A20F-19D02186BA1C}" destId="{816407E9-2EC5-46CC-896A-67078358081C}" srcOrd="1" destOrd="0" presId="urn:microsoft.com/office/officeart/2008/layout/HorizontalMultiLevelHierarchy"/>
    <dgm:cxn modelId="{7A40A0F6-5F05-4BDC-9D80-842300C57B97}" type="presParOf" srcId="{816407E9-2EC5-46CC-896A-67078358081C}" destId="{D233C007-9EE2-48E9-B6BC-157F40B7E366}" srcOrd="0" destOrd="0" presId="urn:microsoft.com/office/officeart/2008/layout/HorizontalMultiLevelHierarchy"/>
    <dgm:cxn modelId="{52C19084-0AE6-42C7-8AEC-91511E880280}" type="presParOf" srcId="{D233C007-9EE2-48E9-B6BC-157F40B7E366}" destId="{DB1C71A9-16D7-4D9F-9B09-6CB5A2F4F9AE}" srcOrd="0" destOrd="0" presId="urn:microsoft.com/office/officeart/2008/layout/HorizontalMultiLevelHierarchy"/>
    <dgm:cxn modelId="{418B5A6F-D905-430B-84FC-CB6B66EFCED3}" type="presParOf" srcId="{816407E9-2EC5-46CC-896A-67078358081C}" destId="{FEF7434B-425B-4B90-8D48-3C82C6CC4BA4}" srcOrd="1" destOrd="0" presId="urn:microsoft.com/office/officeart/2008/layout/HorizontalMultiLevelHierarchy"/>
    <dgm:cxn modelId="{7B15F540-5615-4405-A7FE-33F39DD2DA59}" type="presParOf" srcId="{FEF7434B-425B-4B90-8D48-3C82C6CC4BA4}" destId="{1820874A-6BCE-4A36-99E4-0F8C80F1B819}" srcOrd="0" destOrd="0" presId="urn:microsoft.com/office/officeart/2008/layout/HorizontalMultiLevelHierarchy"/>
    <dgm:cxn modelId="{362AC34F-BB51-4EA7-BA32-BFB129A92B22}" type="presParOf" srcId="{FEF7434B-425B-4B90-8D48-3C82C6CC4BA4}" destId="{D146DF82-FE69-401E-9EC5-00263E78A0EF}" srcOrd="1" destOrd="0" presId="urn:microsoft.com/office/officeart/2008/layout/HorizontalMultiLevelHierarchy"/>
    <dgm:cxn modelId="{B80917CD-707B-4B06-9E7B-F6EBF3D280D9}" type="presParOf" srcId="{D146DF82-FE69-401E-9EC5-00263E78A0EF}" destId="{0B1BB5F7-6C8D-4D9E-A52A-8BA39C9F18DF}" srcOrd="0" destOrd="0" presId="urn:microsoft.com/office/officeart/2008/layout/HorizontalMultiLevelHierarchy"/>
    <dgm:cxn modelId="{ADE2ABEA-FB45-4DB2-B9D8-D2E0070CFB45}" type="presParOf" srcId="{0B1BB5F7-6C8D-4D9E-A52A-8BA39C9F18DF}" destId="{4D3ED812-7991-49DE-B86E-BB37098BF38D}" srcOrd="0" destOrd="0" presId="urn:microsoft.com/office/officeart/2008/layout/HorizontalMultiLevelHierarchy"/>
    <dgm:cxn modelId="{15733E07-B102-4115-85FF-17D82F8E954F}" type="presParOf" srcId="{D146DF82-FE69-401E-9EC5-00263E78A0EF}" destId="{FF704CFA-C604-472D-BC34-CC4FDFBEF0E6}" srcOrd="1" destOrd="0" presId="urn:microsoft.com/office/officeart/2008/layout/HorizontalMultiLevelHierarchy"/>
    <dgm:cxn modelId="{E27711E2-3379-4BB0-8C68-0418C50DA664}" type="presParOf" srcId="{FF704CFA-C604-472D-BC34-CC4FDFBEF0E6}" destId="{32F589AD-D805-49EC-8827-909CE9B47CED}" srcOrd="0" destOrd="0" presId="urn:microsoft.com/office/officeart/2008/layout/HorizontalMultiLevelHierarchy"/>
    <dgm:cxn modelId="{74AA2DA6-5687-4594-896A-84625768EA6A}" type="presParOf" srcId="{FF704CFA-C604-472D-BC34-CC4FDFBEF0E6}" destId="{0D2C781A-4E0F-477B-AA04-BA3F18E0F98F}" srcOrd="1" destOrd="0" presId="urn:microsoft.com/office/officeart/2008/layout/HorizontalMultiLevelHierarchy"/>
    <dgm:cxn modelId="{6F58A3A9-9346-4130-8BBF-A180BBDBF947}" type="presParOf" srcId="{D146DF82-FE69-401E-9EC5-00263E78A0EF}" destId="{920B596B-033A-4919-A124-1391D14FE55D}" srcOrd="2" destOrd="0" presId="urn:microsoft.com/office/officeart/2008/layout/HorizontalMultiLevelHierarchy"/>
    <dgm:cxn modelId="{5F20BE43-5065-48DA-A10A-24BD3517CDFD}" type="presParOf" srcId="{920B596B-033A-4919-A124-1391D14FE55D}" destId="{CE816EDF-F8E4-49BE-B727-4A5E7FCBEBBF}" srcOrd="0" destOrd="0" presId="urn:microsoft.com/office/officeart/2008/layout/HorizontalMultiLevelHierarchy"/>
    <dgm:cxn modelId="{4FD85628-11D4-4A10-B18B-216F556D2CE4}" type="presParOf" srcId="{D146DF82-FE69-401E-9EC5-00263E78A0EF}" destId="{04D7FAEE-7029-4B98-A674-E680ACC87023}" srcOrd="3" destOrd="0" presId="urn:microsoft.com/office/officeart/2008/layout/HorizontalMultiLevelHierarchy"/>
    <dgm:cxn modelId="{4FB012FC-04D1-4C85-9FE1-B945316BB495}" type="presParOf" srcId="{04D7FAEE-7029-4B98-A674-E680ACC87023}" destId="{92AEF823-B2A0-41AD-A3C6-5EAF50D6EE83}" srcOrd="0" destOrd="0" presId="urn:microsoft.com/office/officeart/2008/layout/HorizontalMultiLevelHierarchy"/>
    <dgm:cxn modelId="{8A180184-46DB-4C39-8D69-4C498400FB16}" type="presParOf" srcId="{04D7FAEE-7029-4B98-A674-E680ACC87023}" destId="{B6CB765A-D964-4A06-B0F9-DCFBEF660A78}" srcOrd="1" destOrd="0" presId="urn:microsoft.com/office/officeart/2008/layout/HorizontalMultiLevelHierarchy"/>
    <dgm:cxn modelId="{42602B6D-1C1E-449F-9689-0C367C24EEF1}" type="presParOf" srcId="{816407E9-2EC5-46CC-896A-67078358081C}" destId="{167F61D7-2606-4BED-A6E1-01F9C3C82238}" srcOrd="2" destOrd="0" presId="urn:microsoft.com/office/officeart/2008/layout/HorizontalMultiLevelHierarchy"/>
    <dgm:cxn modelId="{479037FA-EACB-4B2B-92F1-8DAA76271B58}" type="presParOf" srcId="{167F61D7-2606-4BED-A6E1-01F9C3C82238}" destId="{708A8102-E734-4AB0-B8F6-AC1099713FAF}" srcOrd="0" destOrd="0" presId="urn:microsoft.com/office/officeart/2008/layout/HorizontalMultiLevelHierarchy"/>
    <dgm:cxn modelId="{649806AC-A07F-4FF6-BECD-9F6673CB0E5E}" type="presParOf" srcId="{816407E9-2EC5-46CC-896A-67078358081C}" destId="{5114AADE-737A-4EFB-AAB8-D4DDAB83DE2D}" srcOrd="3" destOrd="0" presId="urn:microsoft.com/office/officeart/2008/layout/HorizontalMultiLevelHierarchy"/>
    <dgm:cxn modelId="{86C3F934-FE94-490D-AB21-8A2660528CC0}" type="presParOf" srcId="{5114AADE-737A-4EFB-AAB8-D4DDAB83DE2D}" destId="{2EB7B00C-BD16-4BD6-A7A0-C01991513F1B}" srcOrd="0" destOrd="0" presId="urn:microsoft.com/office/officeart/2008/layout/HorizontalMultiLevelHierarchy"/>
    <dgm:cxn modelId="{C51A2EB8-3627-4338-BFD4-EDBA5A05DD3F}" type="presParOf" srcId="{5114AADE-737A-4EFB-AAB8-D4DDAB83DE2D}" destId="{96EE9DE4-6925-45A0-82E0-7BFBA07260CB}" srcOrd="1" destOrd="0" presId="urn:microsoft.com/office/officeart/2008/layout/HorizontalMultiLevelHierarchy"/>
    <dgm:cxn modelId="{52668C8C-A1A8-438F-9EB0-B5CDA011197A}" type="presParOf" srcId="{96EE9DE4-6925-45A0-82E0-7BFBA07260CB}" destId="{2774E366-C316-4494-9404-338FDDE11B76}" srcOrd="0" destOrd="0" presId="urn:microsoft.com/office/officeart/2008/layout/HorizontalMultiLevelHierarchy"/>
    <dgm:cxn modelId="{2DA0639E-A84F-4175-BEEE-DA988DCB7C74}" type="presParOf" srcId="{2774E366-C316-4494-9404-338FDDE11B76}" destId="{41DAC63A-2D70-497D-BD33-917EB1B5FE67}" srcOrd="0" destOrd="0" presId="urn:microsoft.com/office/officeart/2008/layout/HorizontalMultiLevelHierarchy"/>
    <dgm:cxn modelId="{79520D8A-24DA-4521-95EC-4FA1B1EF231D}" type="presParOf" srcId="{96EE9DE4-6925-45A0-82E0-7BFBA07260CB}" destId="{8C0DE92E-99CC-40FD-8CC2-3C972B7A14A5}" srcOrd="1" destOrd="0" presId="urn:microsoft.com/office/officeart/2008/layout/HorizontalMultiLevelHierarchy"/>
    <dgm:cxn modelId="{AF215A69-6BC2-4F4C-A116-66CA86B9A045}" type="presParOf" srcId="{8C0DE92E-99CC-40FD-8CC2-3C972B7A14A5}" destId="{E36BD73C-3E70-4DEB-8958-33E1FC42989A}" srcOrd="0" destOrd="0" presId="urn:microsoft.com/office/officeart/2008/layout/HorizontalMultiLevelHierarchy"/>
    <dgm:cxn modelId="{6F63429C-DB06-420B-AB95-D8005F2A8B33}" type="presParOf" srcId="{8C0DE92E-99CC-40FD-8CC2-3C972B7A14A5}" destId="{737635F0-7F90-43CE-A4C9-0EC11CEC9B6E}" srcOrd="1" destOrd="0" presId="urn:microsoft.com/office/officeart/2008/layout/HorizontalMultiLevelHierarchy"/>
    <dgm:cxn modelId="{D6279610-A27A-44EA-AF1E-CD81D516AEC1}" type="presParOf" srcId="{96EE9DE4-6925-45A0-82E0-7BFBA07260CB}" destId="{DE3B1A44-91A0-4469-8982-05352406D28C}" srcOrd="2" destOrd="0" presId="urn:microsoft.com/office/officeart/2008/layout/HorizontalMultiLevelHierarchy"/>
    <dgm:cxn modelId="{406DE4FF-7508-45F4-BF72-5733A5CFBB5F}" type="presParOf" srcId="{DE3B1A44-91A0-4469-8982-05352406D28C}" destId="{A1E4BE24-BCFF-443B-910F-B66C93C30AF1}" srcOrd="0" destOrd="0" presId="urn:microsoft.com/office/officeart/2008/layout/HorizontalMultiLevelHierarchy"/>
    <dgm:cxn modelId="{BFCBF3C1-C5BE-425F-8C82-8F7321F1DA0C}" type="presParOf" srcId="{96EE9DE4-6925-45A0-82E0-7BFBA07260CB}" destId="{47A2A617-FE62-4100-B21A-431FF7557396}" srcOrd="3" destOrd="0" presId="urn:microsoft.com/office/officeart/2008/layout/HorizontalMultiLevelHierarchy"/>
    <dgm:cxn modelId="{007B72A8-2138-4805-8E6F-FD1136C6BDEA}" type="presParOf" srcId="{47A2A617-FE62-4100-B21A-431FF7557396}" destId="{D5BFDA2E-9B4A-4B1E-8229-EC81CF799300}" srcOrd="0" destOrd="0" presId="urn:microsoft.com/office/officeart/2008/layout/HorizontalMultiLevelHierarchy"/>
    <dgm:cxn modelId="{0C5D9A41-2E7D-4489-8CC6-0CA867E938E4}" type="presParOf" srcId="{47A2A617-FE62-4100-B21A-431FF7557396}" destId="{23D17B5B-47AA-4FB3-9AA6-15165D95626C}" srcOrd="1" destOrd="0" presId="urn:microsoft.com/office/officeart/2008/layout/HorizontalMultiLevelHierarchy"/>
    <dgm:cxn modelId="{DC3A7B0C-DCDB-43CB-ADFA-10D248FF6A14}" type="presParOf" srcId="{96EE9DE4-6925-45A0-82E0-7BFBA07260CB}" destId="{D68147FC-C6A2-46EC-A89C-0C8A9E1E495E}" srcOrd="4" destOrd="0" presId="urn:microsoft.com/office/officeart/2008/layout/HorizontalMultiLevelHierarchy"/>
    <dgm:cxn modelId="{DEF072BE-74F2-495F-B30A-B7FC391FA27A}" type="presParOf" srcId="{D68147FC-C6A2-46EC-A89C-0C8A9E1E495E}" destId="{6754672B-11BD-41A9-B063-71B087F47821}" srcOrd="0" destOrd="0" presId="urn:microsoft.com/office/officeart/2008/layout/HorizontalMultiLevelHierarchy"/>
    <dgm:cxn modelId="{4FAC2C43-9235-47B5-BB1B-A48D0055EBE6}" type="presParOf" srcId="{96EE9DE4-6925-45A0-82E0-7BFBA07260CB}" destId="{3E885459-3DCD-4CA4-AE42-E69E98629ED0}" srcOrd="5" destOrd="0" presId="urn:microsoft.com/office/officeart/2008/layout/HorizontalMultiLevelHierarchy"/>
    <dgm:cxn modelId="{F9892436-E565-4849-B750-6AB06623A1A1}" type="presParOf" srcId="{3E885459-3DCD-4CA4-AE42-E69E98629ED0}" destId="{75D6D623-4EAD-4EED-9711-E007C928491F}" srcOrd="0" destOrd="0" presId="urn:microsoft.com/office/officeart/2008/layout/HorizontalMultiLevelHierarchy"/>
    <dgm:cxn modelId="{19EDA7D1-331B-41EC-B882-FEE52B546963}" type="presParOf" srcId="{3E885459-3DCD-4CA4-AE42-E69E98629ED0}" destId="{1DF09B32-B8DE-4F10-94D1-C316C2513220}" srcOrd="1" destOrd="0" presId="urn:microsoft.com/office/officeart/2008/layout/HorizontalMultiLevelHierarchy"/>
    <dgm:cxn modelId="{80D87982-29B1-4E43-844A-F7D6B9A2D48A}" type="presParOf" srcId="{816407E9-2EC5-46CC-896A-67078358081C}" destId="{601BB42D-53DB-4374-9CC3-90DC47494FE6}" srcOrd="4" destOrd="0" presId="urn:microsoft.com/office/officeart/2008/layout/HorizontalMultiLevelHierarchy"/>
    <dgm:cxn modelId="{2509D671-36A6-457E-A04B-CFB1236FFC9B}" type="presParOf" srcId="{601BB42D-53DB-4374-9CC3-90DC47494FE6}" destId="{DE4A37A1-E2BC-4D21-A082-2B067E83348F}" srcOrd="0" destOrd="0" presId="urn:microsoft.com/office/officeart/2008/layout/HorizontalMultiLevelHierarchy"/>
    <dgm:cxn modelId="{E6B278B5-D233-49E3-87F3-5A4E7D12EC27}" type="presParOf" srcId="{816407E9-2EC5-46CC-896A-67078358081C}" destId="{6765DF5D-A14C-4603-AFBB-ED6558FF0CE4}" srcOrd="5" destOrd="0" presId="urn:microsoft.com/office/officeart/2008/layout/HorizontalMultiLevelHierarchy"/>
    <dgm:cxn modelId="{ADF4E56A-5367-44DB-9EE0-5F50A5D0FACA}" type="presParOf" srcId="{6765DF5D-A14C-4603-AFBB-ED6558FF0CE4}" destId="{6C6DB11E-885C-4651-8A6F-7ED8972E5B7A}" srcOrd="0" destOrd="0" presId="urn:microsoft.com/office/officeart/2008/layout/HorizontalMultiLevelHierarchy"/>
    <dgm:cxn modelId="{D7FB07CC-A9FE-44FD-87E1-22FE6C75A151}" type="presParOf" srcId="{6765DF5D-A14C-4603-AFBB-ED6558FF0CE4}" destId="{969A3D3F-A564-4772-812A-4E853E05AEE2}" srcOrd="1" destOrd="0" presId="urn:microsoft.com/office/officeart/2008/layout/HorizontalMultiLevelHierarchy"/>
    <dgm:cxn modelId="{60385E32-99FD-4394-8E7B-C829C5381AE8}" type="presParOf" srcId="{969A3D3F-A564-4772-812A-4E853E05AEE2}" destId="{35500C4E-24D7-43B3-B1B9-CBDB88F416FD}" srcOrd="0" destOrd="0" presId="urn:microsoft.com/office/officeart/2008/layout/HorizontalMultiLevelHierarchy"/>
    <dgm:cxn modelId="{985CB7AB-8E19-4714-939B-1249257BC613}" type="presParOf" srcId="{35500C4E-24D7-43B3-B1B9-CBDB88F416FD}" destId="{013B02DD-1275-43D8-B5CA-1EF2D5184F38}" srcOrd="0" destOrd="0" presId="urn:microsoft.com/office/officeart/2008/layout/HorizontalMultiLevelHierarchy"/>
    <dgm:cxn modelId="{29B90671-31E4-4283-9CED-CDBAF04D5E93}" type="presParOf" srcId="{969A3D3F-A564-4772-812A-4E853E05AEE2}" destId="{4D9718B7-AB3D-4BF1-8A78-0195A6A07A2C}" srcOrd="1" destOrd="0" presId="urn:microsoft.com/office/officeart/2008/layout/HorizontalMultiLevelHierarchy"/>
    <dgm:cxn modelId="{BF7BF518-FC55-4DF6-B936-5CA88DCDA999}" type="presParOf" srcId="{4D9718B7-AB3D-4BF1-8A78-0195A6A07A2C}" destId="{26736534-2990-4D87-87D8-4B58CBF27D31}" srcOrd="0" destOrd="0" presId="urn:microsoft.com/office/officeart/2008/layout/HorizontalMultiLevelHierarchy"/>
    <dgm:cxn modelId="{046235DE-BD3A-491D-82F5-9FC74C68A9A3}" type="presParOf" srcId="{4D9718B7-AB3D-4BF1-8A78-0195A6A07A2C}" destId="{E5A895DA-6F26-4A97-B927-90E219E81B1C}" srcOrd="1" destOrd="0" presId="urn:microsoft.com/office/officeart/2008/layout/HorizontalMultiLevelHierarchy"/>
    <dgm:cxn modelId="{48ADF407-BAC0-44C9-A904-68C3C701FD23}" type="presParOf" srcId="{969A3D3F-A564-4772-812A-4E853E05AEE2}" destId="{E034A872-2BE9-4807-8EE7-D81651F460EB}" srcOrd="2" destOrd="0" presId="urn:microsoft.com/office/officeart/2008/layout/HorizontalMultiLevelHierarchy"/>
    <dgm:cxn modelId="{9E1A7C24-C0DE-4290-8E01-AF318AB8E1C2}" type="presParOf" srcId="{E034A872-2BE9-4807-8EE7-D81651F460EB}" destId="{9EBF184F-5904-4B6D-AD9F-001205F04EA4}" srcOrd="0" destOrd="0" presId="urn:microsoft.com/office/officeart/2008/layout/HorizontalMultiLevelHierarchy"/>
    <dgm:cxn modelId="{FA283582-D10C-43D8-93DB-C7EDF5FDBA09}" type="presParOf" srcId="{969A3D3F-A564-4772-812A-4E853E05AEE2}" destId="{410840D4-7F6A-413A-B990-54ECA9CDB0DB}" srcOrd="3" destOrd="0" presId="urn:microsoft.com/office/officeart/2008/layout/HorizontalMultiLevelHierarchy"/>
    <dgm:cxn modelId="{8B2718F0-5B3D-44A9-AC0F-B6C94B163232}" type="presParOf" srcId="{410840D4-7F6A-413A-B990-54ECA9CDB0DB}" destId="{B53D3D3F-857B-44B3-A470-3508CDF2996F}" srcOrd="0" destOrd="0" presId="urn:microsoft.com/office/officeart/2008/layout/HorizontalMultiLevelHierarchy"/>
    <dgm:cxn modelId="{2EFAC3DB-E2F8-40F5-AE55-013EA09E8C83}" type="presParOf" srcId="{410840D4-7F6A-413A-B990-54ECA9CDB0DB}" destId="{D0748C6C-4F12-4B40-AD4C-4A61AB38CFDF}" srcOrd="1" destOrd="0" presId="urn:microsoft.com/office/officeart/2008/layout/HorizontalMultiLevelHierarchy"/>
    <dgm:cxn modelId="{E0FD55CC-2B41-40D2-AC5F-C489D0855C1A}" type="presParOf" srcId="{969A3D3F-A564-4772-812A-4E853E05AEE2}" destId="{F3355911-D7EC-45F4-A029-2D964B29F06B}" srcOrd="4" destOrd="0" presId="urn:microsoft.com/office/officeart/2008/layout/HorizontalMultiLevelHierarchy"/>
    <dgm:cxn modelId="{A66A06A2-DB6C-4796-8B88-1159764CD66D}" type="presParOf" srcId="{F3355911-D7EC-45F4-A029-2D964B29F06B}" destId="{B2F94F75-0446-418F-9ED8-95BAB312626D}" srcOrd="0" destOrd="0" presId="urn:microsoft.com/office/officeart/2008/layout/HorizontalMultiLevelHierarchy"/>
    <dgm:cxn modelId="{27A9A477-3E0B-4EE6-874F-8D6BEF988005}" type="presParOf" srcId="{969A3D3F-A564-4772-812A-4E853E05AEE2}" destId="{328C98E5-6462-4E0B-8802-3F22690C99AA}" srcOrd="5" destOrd="0" presId="urn:microsoft.com/office/officeart/2008/layout/HorizontalMultiLevelHierarchy"/>
    <dgm:cxn modelId="{9B0EA7E7-D81F-4118-9DBB-A14DCEEB5851}" type="presParOf" srcId="{328C98E5-6462-4E0B-8802-3F22690C99AA}" destId="{3320A456-1E7C-47C8-8E02-353014D7282E}" srcOrd="0" destOrd="0" presId="urn:microsoft.com/office/officeart/2008/layout/HorizontalMultiLevelHierarchy"/>
    <dgm:cxn modelId="{60F49C67-83E4-40AF-86BB-92B9C3C5ECEE}" type="presParOf" srcId="{328C98E5-6462-4E0B-8802-3F22690C99AA}" destId="{771BF234-0207-4C43-8716-B922F1699769}" srcOrd="1" destOrd="0" presId="urn:microsoft.com/office/officeart/2008/layout/HorizontalMultiLevelHierarchy"/>
    <dgm:cxn modelId="{ACB15319-26ED-411A-9890-149746262237}" type="presParOf" srcId="{969A3D3F-A564-4772-812A-4E853E05AEE2}" destId="{1AF2F08B-C921-4F76-BB75-72D6242B3A89}" srcOrd="6" destOrd="0" presId="urn:microsoft.com/office/officeart/2008/layout/HorizontalMultiLevelHierarchy"/>
    <dgm:cxn modelId="{01B0A0B0-137D-4D27-A4E2-A8303F18E335}" type="presParOf" srcId="{1AF2F08B-C921-4F76-BB75-72D6242B3A89}" destId="{51E36A3A-375B-4F79-92FA-1CE818100F21}" srcOrd="0" destOrd="0" presId="urn:microsoft.com/office/officeart/2008/layout/HorizontalMultiLevelHierarchy"/>
    <dgm:cxn modelId="{135BA8D9-1EC1-4E90-B4E3-E3D06EF4F904}" type="presParOf" srcId="{969A3D3F-A564-4772-812A-4E853E05AEE2}" destId="{AD96CFD2-6B21-4207-821C-3E3917235D5C}" srcOrd="7" destOrd="0" presId="urn:microsoft.com/office/officeart/2008/layout/HorizontalMultiLevelHierarchy"/>
    <dgm:cxn modelId="{FB76E6BD-84F3-48A8-A30A-F64C0B2BBD3F}" type="presParOf" srcId="{AD96CFD2-6B21-4207-821C-3E3917235D5C}" destId="{1E51C2A2-12A4-4FF0-B60D-4499C02EC7F0}" srcOrd="0" destOrd="0" presId="urn:microsoft.com/office/officeart/2008/layout/HorizontalMultiLevelHierarchy"/>
    <dgm:cxn modelId="{FD962CDC-79BB-44F7-A79C-CBCFCD330C5D}" type="presParOf" srcId="{AD96CFD2-6B21-4207-821C-3E3917235D5C}" destId="{EE6168A2-E4F4-4BAA-A48F-7FC499A4170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E0DBFF-C49D-4046-8690-B02A4360080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DC620D0-AAA5-4923-AEFF-7C825ECA221C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1999</a:t>
          </a:r>
        </a:p>
        <a:p>
          <a:r>
            <a:rPr lang="pt-BR" dirty="0">
              <a:solidFill>
                <a:srgbClr val="C00000"/>
              </a:solidFill>
            </a:rPr>
            <a:t>1ª Menção</a:t>
          </a:r>
        </a:p>
      </dgm:t>
    </dgm:pt>
    <dgm:pt modelId="{B194CEDC-BEF8-400C-89C4-FC85D105A1EE}" type="parTrans" cxnId="{E9C1BC1D-0EB5-4546-8F68-D2F984BA9839}">
      <dgm:prSet/>
      <dgm:spPr/>
      <dgm:t>
        <a:bodyPr/>
        <a:lstStyle/>
        <a:p>
          <a:endParaRPr lang="pt-BR"/>
        </a:p>
      </dgm:t>
    </dgm:pt>
    <dgm:pt modelId="{6C9F814C-895E-49A9-A223-B77F3C8EC59A}" type="sibTrans" cxnId="{E9C1BC1D-0EB5-4546-8F68-D2F984BA9839}">
      <dgm:prSet/>
      <dgm:spPr/>
      <dgm:t>
        <a:bodyPr/>
        <a:lstStyle/>
        <a:p>
          <a:endParaRPr lang="pt-BR"/>
        </a:p>
      </dgm:t>
    </dgm:pt>
    <dgm:pt modelId="{BBADA2B9-2F61-4EE5-93EF-815A2AABB7F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2012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Tec. Emergente</a:t>
          </a:r>
        </a:p>
      </dgm:t>
    </dgm:pt>
    <dgm:pt modelId="{ECC82795-EE6B-4D4A-B5D8-A2A425B629D8}" type="sibTrans" cxnId="{2A2E9481-26E9-4300-9234-564FDE312E17}">
      <dgm:prSet/>
      <dgm:spPr/>
      <dgm:t>
        <a:bodyPr/>
        <a:lstStyle/>
        <a:p>
          <a:endParaRPr lang="pt-BR"/>
        </a:p>
      </dgm:t>
    </dgm:pt>
    <dgm:pt modelId="{27753CCE-6932-4236-8B66-E65C38F8641F}" type="parTrans" cxnId="{2A2E9481-26E9-4300-9234-564FDE312E17}">
      <dgm:prSet/>
      <dgm:spPr/>
      <dgm:t>
        <a:bodyPr/>
        <a:lstStyle/>
        <a:p>
          <a:endParaRPr lang="pt-BR"/>
        </a:p>
      </dgm:t>
    </dgm:pt>
    <dgm:pt modelId="{792C1AF4-86D7-4467-BC2A-F4020C4CFC6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2008–2010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Popularidade</a:t>
          </a:r>
        </a:p>
      </dgm:t>
    </dgm:pt>
    <dgm:pt modelId="{746DD904-4FA6-463F-8B8F-A57ED27F133B}" type="sibTrans" cxnId="{D74DFAF3-85BA-412A-8B3B-56BA8ADC12E5}">
      <dgm:prSet/>
      <dgm:spPr/>
      <dgm:t>
        <a:bodyPr/>
        <a:lstStyle/>
        <a:p>
          <a:endParaRPr lang="pt-BR"/>
        </a:p>
      </dgm:t>
    </dgm:pt>
    <dgm:pt modelId="{B5C511FA-E6DE-42AA-A6EA-F3F8980E883A}" type="parTrans" cxnId="{D74DFAF3-85BA-412A-8B3B-56BA8ADC12E5}">
      <dgm:prSet/>
      <dgm:spPr/>
      <dgm:t>
        <a:bodyPr/>
        <a:lstStyle/>
        <a:p>
          <a:endParaRPr lang="pt-BR"/>
        </a:p>
      </dgm:t>
    </dgm:pt>
    <dgm:pt modelId="{75B274E8-F53E-4E24-8C27-ADFC5EDA345E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2005</a:t>
          </a:r>
        </a:p>
        <a:p>
          <a:r>
            <a:rPr lang="pt-BR" dirty="0">
              <a:solidFill>
                <a:srgbClr val="FCF8F6"/>
              </a:solidFill>
            </a:rPr>
            <a:t>RSSF</a:t>
          </a:r>
        </a:p>
      </dgm:t>
    </dgm:pt>
    <dgm:pt modelId="{65AD4EB8-ABB9-4982-9534-6A40973E3A7F}" type="sibTrans" cxnId="{4BDA929F-09BE-440B-AE58-469C5571A8B1}">
      <dgm:prSet/>
      <dgm:spPr/>
      <dgm:t>
        <a:bodyPr/>
        <a:lstStyle/>
        <a:p>
          <a:endParaRPr lang="pt-BR"/>
        </a:p>
      </dgm:t>
    </dgm:pt>
    <dgm:pt modelId="{43434066-0134-4807-8FC0-0A4E816E87CE}" type="parTrans" cxnId="{4BDA929F-09BE-440B-AE58-469C5571A8B1}">
      <dgm:prSet/>
      <dgm:spPr/>
      <dgm:t>
        <a:bodyPr/>
        <a:lstStyle/>
        <a:p>
          <a:endParaRPr lang="pt-BR"/>
        </a:p>
      </dgm:t>
    </dgm:pt>
    <dgm:pt modelId="{42F1199C-6C66-4EAA-BEB1-4A221271FB3C}" type="pres">
      <dgm:prSet presAssocID="{15E0DBFF-C49D-4046-8690-B02A43600801}" presName="Name0" presStyleCnt="0">
        <dgm:presLayoutVars>
          <dgm:dir/>
          <dgm:animLvl val="lvl"/>
          <dgm:resizeHandles val="exact"/>
        </dgm:presLayoutVars>
      </dgm:prSet>
      <dgm:spPr/>
    </dgm:pt>
    <dgm:pt modelId="{4370CE88-EF82-4B0A-9195-423CE6842952}" type="pres">
      <dgm:prSet presAssocID="{DDC620D0-AAA5-4923-AEFF-7C825ECA22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F04F41-17B3-4782-9E84-539ABB701FA4}" type="pres">
      <dgm:prSet presAssocID="{6C9F814C-895E-49A9-A223-B77F3C8EC59A}" presName="parTxOnlySpace" presStyleCnt="0"/>
      <dgm:spPr/>
    </dgm:pt>
    <dgm:pt modelId="{FC393993-0E29-482E-B815-0C3DF114FE74}" type="pres">
      <dgm:prSet presAssocID="{75B274E8-F53E-4E24-8C27-ADFC5EDA34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0E51B78-CB09-4D53-841E-084BD7F0CCE4}" type="pres">
      <dgm:prSet presAssocID="{65AD4EB8-ABB9-4982-9534-6A40973E3A7F}" presName="parTxOnlySpace" presStyleCnt="0"/>
      <dgm:spPr/>
    </dgm:pt>
    <dgm:pt modelId="{BEFD080B-F4D6-44F1-9F33-0E2BBAD8574B}" type="pres">
      <dgm:prSet presAssocID="{792C1AF4-86D7-4467-BC2A-F4020C4CFC6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5DAD6E4-F466-4B88-BA5C-E06FC7D10CD7}" type="pres">
      <dgm:prSet presAssocID="{746DD904-4FA6-463F-8B8F-A57ED27F133B}" presName="parTxOnlySpace" presStyleCnt="0"/>
      <dgm:spPr/>
    </dgm:pt>
    <dgm:pt modelId="{BCC19C57-C44E-4A36-BF67-D3D3A72F6082}" type="pres">
      <dgm:prSet presAssocID="{BBADA2B9-2F61-4EE5-93EF-815A2AABB7F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9CBF637-4887-4802-B7AA-64DE48DC974C}" type="presOf" srcId="{DDC620D0-AAA5-4923-AEFF-7C825ECA221C}" destId="{4370CE88-EF82-4B0A-9195-423CE6842952}" srcOrd="0" destOrd="0" presId="urn:microsoft.com/office/officeart/2005/8/layout/chevron1"/>
    <dgm:cxn modelId="{E79FEB5C-7A7C-47DD-917D-A698B35DEAA6}" type="presOf" srcId="{75B274E8-F53E-4E24-8C27-ADFC5EDA345E}" destId="{FC393993-0E29-482E-B815-0C3DF114FE74}" srcOrd="0" destOrd="0" presId="urn:microsoft.com/office/officeart/2005/8/layout/chevron1"/>
    <dgm:cxn modelId="{E6777109-3C48-4EED-BC46-8320D4EF86CB}" type="presOf" srcId="{792C1AF4-86D7-4467-BC2A-F4020C4CFC64}" destId="{BEFD080B-F4D6-44F1-9F33-0E2BBAD8574B}" srcOrd="0" destOrd="0" presId="urn:microsoft.com/office/officeart/2005/8/layout/chevron1"/>
    <dgm:cxn modelId="{2A2E9481-26E9-4300-9234-564FDE312E17}" srcId="{15E0DBFF-C49D-4046-8690-B02A43600801}" destId="{BBADA2B9-2F61-4EE5-93EF-815A2AABB7F4}" srcOrd="3" destOrd="0" parTransId="{27753CCE-6932-4236-8B66-E65C38F8641F}" sibTransId="{ECC82795-EE6B-4D4A-B5D8-A2A425B629D8}"/>
    <dgm:cxn modelId="{E9C1BC1D-0EB5-4546-8F68-D2F984BA9839}" srcId="{15E0DBFF-C49D-4046-8690-B02A43600801}" destId="{DDC620D0-AAA5-4923-AEFF-7C825ECA221C}" srcOrd="0" destOrd="0" parTransId="{B194CEDC-BEF8-400C-89C4-FC85D105A1EE}" sibTransId="{6C9F814C-895E-49A9-A223-B77F3C8EC59A}"/>
    <dgm:cxn modelId="{8A4D2947-9974-4CCE-A066-2FF74A53AC7F}" type="presOf" srcId="{15E0DBFF-C49D-4046-8690-B02A43600801}" destId="{42F1199C-6C66-4EAA-BEB1-4A221271FB3C}" srcOrd="0" destOrd="0" presId="urn:microsoft.com/office/officeart/2005/8/layout/chevron1"/>
    <dgm:cxn modelId="{D74DFAF3-85BA-412A-8B3B-56BA8ADC12E5}" srcId="{15E0DBFF-C49D-4046-8690-B02A43600801}" destId="{792C1AF4-86D7-4467-BC2A-F4020C4CFC64}" srcOrd="2" destOrd="0" parTransId="{B5C511FA-E6DE-42AA-A6EA-F3F8980E883A}" sibTransId="{746DD904-4FA6-463F-8B8F-A57ED27F133B}"/>
    <dgm:cxn modelId="{CBA9DC7A-5A2F-43F2-A9E8-26D6158C48B5}" type="presOf" srcId="{BBADA2B9-2F61-4EE5-93EF-815A2AABB7F4}" destId="{BCC19C57-C44E-4A36-BF67-D3D3A72F6082}" srcOrd="0" destOrd="0" presId="urn:microsoft.com/office/officeart/2005/8/layout/chevron1"/>
    <dgm:cxn modelId="{4BDA929F-09BE-440B-AE58-469C5571A8B1}" srcId="{15E0DBFF-C49D-4046-8690-B02A43600801}" destId="{75B274E8-F53E-4E24-8C27-ADFC5EDA345E}" srcOrd="1" destOrd="0" parTransId="{43434066-0134-4807-8FC0-0A4E816E87CE}" sibTransId="{65AD4EB8-ABB9-4982-9534-6A40973E3A7F}"/>
    <dgm:cxn modelId="{4610880E-9445-4232-8937-D7BEA8330D7C}" type="presParOf" srcId="{42F1199C-6C66-4EAA-BEB1-4A221271FB3C}" destId="{4370CE88-EF82-4B0A-9195-423CE6842952}" srcOrd="0" destOrd="0" presId="urn:microsoft.com/office/officeart/2005/8/layout/chevron1"/>
    <dgm:cxn modelId="{658BD5F7-1274-400E-83BC-A9345657436C}" type="presParOf" srcId="{42F1199C-6C66-4EAA-BEB1-4A221271FB3C}" destId="{2AF04F41-17B3-4782-9E84-539ABB701FA4}" srcOrd="1" destOrd="0" presId="urn:microsoft.com/office/officeart/2005/8/layout/chevron1"/>
    <dgm:cxn modelId="{C752DA12-6098-41CB-A5BA-B1135E382194}" type="presParOf" srcId="{42F1199C-6C66-4EAA-BEB1-4A221271FB3C}" destId="{FC393993-0E29-482E-B815-0C3DF114FE74}" srcOrd="2" destOrd="0" presId="urn:microsoft.com/office/officeart/2005/8/layout/chevron1"/>
    <dgm:cxn modelId="{740AED43-6829-4C41-8078-284CE5A03AA9}" type="presParOf" srcId="{42F1199C-6C66-4EAA-BEB1-4A221271FB3C}" destId="{90E51B78-CB09-4D53-841E-084BD7F0CCE4}" srcOrd="3" destOrd="0" presId="urn:microsoft.com/office/officeart/2005/8/layout/chevron1"/>
    <dgm:cxn modelId="{A58B4299-7360-4968-AFC7-0AFBA6901889}" type="presParOf" srcId="{42F1199C-6C66-4EAA-BEB1-4A221271FB3C}" destId="{BEFD080B-F4D6-44F1-9F33-0E2BBAD8574B}" srcOrd="4" destOrd="0" presId="urn:microsoft.com/office/officeart/2005/8/layout/chevron1"/>
    <dgm:cxn modelId="{F36F5C15-6658-4312-AE46-1BB376386AEC}" type="presParOf" srcId="{42F1199C-6C66-4EAA-BEB1-4A221271FB3C}" destId="{E5DAD6E4-F466-4B88-BA5C-E06FC7D10CD7}" srcOrd="5" destOrd="0" presId="urn:microsoft.com/office/officeart/2005/8/layout/chevron1"/>
    <dgm:cxn modelId="{4F5D055B-C09F-4C70-AE53-E431F734A5BE}" type="presParOf" srcId="{42F1199C-6C66-4EAA-BEB1-4A221271FB3C}" destId="{BCC19C57-C44E-4A36-BF67-D3D3A72F608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E0DBFF-C49D-4046-8690-B02A4360080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DC620D0-AAA5-4923-AEFF-7C825ECA221C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1999</a:t>
          </a:r>
        </a:p>
        <a:p>
          <a:r>
            <a:rPr lang="pt-BR" dirty="0">
              <a:solidFill>
                <a:srgbClr val="C00000"/>
              </a:solidFill>
            </a:rPr>
            <a:t>1ª Menção</a:t>
          </a:r>
        </a:p>
      </dgm:t>
    </dgm:pt>
    <dgm:pt modelId="{B194CEDC-BEF8-400C-89C4-FC85D105A1EE}" type="parTrans" cxnId="{E9C1BC1D-0EB5-4546-8F68-D2F984BA9839}">
      <dgm:prSet/>
      <dgm:spPr/>
      <dgm:t>
        <a:bodyPr/>
        <a:lstStyle/>
        <a:p>
          <a:endParaRPr lang="pt-BR"/>
        </a:p>
      </dgm:t>
    </dgm:pt>
    <dgm:pt modelId="{6C9F814C-895E-49A9-A223-B77F3C8EC59A}" type="sibTrans" cxnId="{E9C1BC1D-0EB5-4546-8F68-D2F984BA9839}">
      <dgm:prSet/>
      <dgm:spPr/>
      <dgm:t>
        <a:bodyPr/>
        <a:lstStyle/>
        <a:p>
          <a:endParaRPr lang="pt-BR"/>
        </a:p>
      </dgm:t>
    </dgm:pt>
    <dgm:pt modelId="{75B274E8-F53E-4E24-8C27-ADFC5EDA345E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2005</a:t>
          </a:r>
        </a:p>
        <a:p>
          <a:r>
            <a:rPr lang="pt-BR" dirty="0">
              <a:solidFill>
                <a:srgbClr val="C00000"/>
              </a:solidFill>
            </a:rPr>
            <a:t>RSSF</a:t>
          </a:r>
        </a:p>
      </dgm:t>
    </dgm:pt>
    <dgm:pt modelId="{43434066-0134-4807-8FC0-0A4E816E87CE}" type="parTrans" cxnId="{4BDA929F-09BE-440B-AE58-469C5571A8B1}">
      <dgm:prSet/>
      <dgm:spPr/>
      <dgm:t>
        <a:bodyPr/>
        <a:lstStyle/>
        <a:p>
          <a:endParaRPr lang="pt-BR"/>
        </a:p>
      </dgm:t>
    </dgm:pt>
    <dgm:pt modelId="{65AD4EB8-ABB9-4982-9534-6A40973E3A7F}" type="sibTrans" cxnId="{4BDA929F-09BE-440B-AE58-469C5571A8B1}">
      <dgm:prSet/>
      <dgm:spPr/>
      <dgm:t>
        <a:bodyPr/>
        <a:lstStyle/>
        <a:p>
          <a:endParaRPr lang="pt-BR"/>
        </a:p>
      </dgm:t>
    </dgm:pt>
    <dgm:pt modelId="{792C1AF4-86D7-4467-BC2A-F4020C4CFC6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2008–2010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Popularidade</a:t>
          </a:r>
        </a:p>
      </dgm:t>
    </dgm:pt>
    <dgm:pt modelId="{B5C511FA-E6DE-42AA-A6EA-F3F8980E883A}" type="parTrans" cxnId="{D74DFAF3-85BA-412A-8B3B-56BA8ADC12E5}">
      <dgm:prSet/>
      <dgm:spPr/>
      <dgm:t>
        <a:bodyPr/>
        <a:lstStyle/>
        <a:p>
          <a:endParaRPr lang="pt-BR"/>
        </a:p>
      </dgm:t>
    </dgm:pt>
    <dgm:pt modelId="{746DD904-4FA6-463F-8B8F-A57ED27F133B}" type="sibTrans" cxnId="{D74DFAF3-85BA-412A-8B3B-56BA8ADC12E5}">
      <dgm:prSet/>
      <dgm:spPr/>
      <dgm:t>
        <a:bodyPr/>
        <a:lstStyle/>
        <a:p>
          <a:endParaRPr lang="pt-BR"/>
        </a:p>
      </dgm:t>
    </dgm:pt>
    <dgm:pt modelId="{BBADA2B9-2F61-4EE5-93EF-815A2AABB7F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2012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Tec. Emergente</a:t>
          </a:r>
        </a:p>
      </dgm:t>
    </dgm:pt>
    <dgm:pt modelId="{27753CCE-6932-4236-8B66-E65C38F8641F}" type="parTrans" cxnId="{2A2E9481-26E9-4300-9234-564FDE312E17}">
      <dgm:prSet/>
      <dgm:spPr/>
      <dgm:t>
        <a:bodyPr/>
        <a:lstStyle/>
        <a:p>
          <a:endParaRPr lang="pt-BR"/>
        </a:p>
      </dgm:t>
    </dgm:pt>
    <dgm:pt modelId="{ECC82795-EE6B-4D4A-B5D8-A2A425B629D8}" type="sibTrans" cxnId="{2A2E9481-26E9-4300-9234-564FDE312E17}">
      <dgm:prSet/>
      <dgm:spPr/>
      <dgm:t>
        <a:bodyPr/>
        <a:lstStyle/>
        <a:p>
          <a:endParaRPr lang="pt-BR"/>
        </a:p>
      </dgm:t>
    </dgm:pt>
    <dgm:pt modelId="{42F1199C-6C66-4EAA-BEB1-4A221271FB3C}" type="pres">
      <dgm:prSet presAssocID="{15E0DBFF-C49D-4046-8690-B02A43600801}" presName="Name0" presStyleCnt="0">
        <dgm:presLayoutVars>
          <dgm:dir/>
          <dgm:animLvl val="lvl"/>
          <dgm:resizeHandles val="exact"/>
        </dgm:presLayoutVars>
      </dgm:prSet>
      <dgm:spPr/>
    </dgm:pt>
    <dgm:pt modelId="{4370CE88-EF82-4B0A-9195-423CE6842952}" type="pres">
      <dgm:prSet presAssocID="{DDC620D0-AAA5-4923-AEFF-7C825ECA22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F04F41-17B3-4782-9E84-539ABB701FA4}" type="pres">
      <dgm:prSet presAssocID="{6C9F814C-895E-49A9-A223-B77F3C8EC59A}" presName="parTxOnlySpace" presStyleCnt="0"/>
      <dgm:spPr/>
    </dgm:pt>
    <dgm:pt modelId="{FC393993-0E29-482E-B815-0C3DF114FE74}" type="pres">
      <dgm:prSet presAssocID="{75B274E8-F53E-4E24-8C27-ADFC5EDA34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0E51B78-CB09-4D53-841E-084BD7F0CCE4}" type="pres">
      <dgm:prSet presAssocID="{65AD4EB8-ABB9-4982-9534-6A40973E3A7F}" presName="parTxOnlySpace" presStyleCnt="0"/>
      <dgm:spPr/>
    </dgm:pt>
    <dgm:pt modelId="{BEFD080B-F4D6-44F1-9F33-0E2BBAD8574B}" type="pres">
      <dgm:prSet presAssocID="{792C1AF4-86D7-4467-BC2A-F4020C4CFC6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5DAD6E4-F466-4B88-BA5C-E06FC7D10CD7}" type="pres">
      <dgm:prSet presAssocID="{746DD904-4FA6-463F-8B8F-A57ED27F133B}" presName="parTxOnlySpace" presStyleCnt="0"/>
      <dgm:spPr/>
    </dgm:pt>
    <dgm:pt modelId="{BCC19C57-C44E-4A36-BF67-D3D3A72F6082}" type="pres">
      <dgm:prSet presAssocID="{BBADA2B9-2F61-4EE5-93EF-815A2AABB7F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2F641DA8-8302-428A-9A0D-A7DF14C09775}" type="presOf" srcId="{DDC620D0-AAA5-4923-AEFF-7C825ECA221C}" destId="{4370CE88-EF82-4B0A-9195-423CE6842952}" srcOrd="0" destOrd="0" presId="urn:microsoft.com/office/officeart/2005/8/layout/chevron1"/>
    <dgm:cxn modelId="{2A2E9481-26E9-4300-9234-564FDE312E17}" srcId="{15E0DBFF-C49D-4046-8690-B02A43600801}" destId="{BBADA2B9-2F61-4EE5-93EF-815A2AABB7F4}" srcOrd="3" destOrd="0" parTransId="{27753CCE-6932-4236-8B66-E65C38F8641F}" sibTransId="{ECC82795-EE6B-4D4A-B5D8-A2A425B629D8}"/>
    <dgm:cxn modelId="{E9C1BC1D-0EB5-4546-8F68-D2F984BA9839}" srcId="{15E0DBFF-C49D-4046-8690-B02A43600801}" destId="{DDC620D0-AAA5-4923-AEFF-7C825ECA221C}" srcOrd="0" destOrd="0" parTransId="{B194CEDC-BEF8-400C-89C4-FC85D105A1EE}" sibTransId="{6C9F814C-895E-49A9-A223-B77F3C8EC59A}"/>
    <dgm:cxn modelId="{39341C62-92AB-4429-8427-F9FCBE4FEB5E}" type="presOf" srcId="{792C1AF4-86D7-4467-BC2A-F4020C4CFC64}" destId="{BEFD080B-F4D6-44F1-9F33-0E2BBAD8574B}" srcOrd="0" destOrd="0" presId="urn:microsoft.com/office/officeart/2005/8/layout/chevron1"/>
    <dgm:cxn modelId="{BF9798E8-4A99-4274-8D31-21FBE4EE19A3}" type="presOf" srcId="{BBADA2B9-2F61-4EE5-93EF-815A2AABB7F4}" destId="{BCC19C57-C44E-4A36-BF67-D3D3A72F6082}" srcOrd="0" destOrd="0" presId="urn:microsoft.com/office/officeart/2005/8/layout/chevron1"/>
    <dgm:cxn modelId="{9D63189B-3B15-4971-A863-3FA07AADEB89}" type="presOf" srcId="{15E0DBFF-C49D-4046-8690-B02A43600801}" destId="{42F1199C-6C66-4EAA-BEB1-4A221271FB3C}" srcOrd="0" destOrd="0" presId="urn:microsoft.com/office/officeart/2005/8/layout/chevron1"/>
    <dgm:cxn modelId="{D74DFAF3-85BA-412A-8B3B-56BA8ADC12E5}" srcId="{15E0DBFF-C49D-4046-8690-B02A43600801}" destId="{792C1AF4-86D7-4467-BC2A-F4020C4CFC64}" srcOrd="2" destOrd="0" parTransId="{B5C511FA-E6DE-42AA-A6EA-F3F8980E883A}" sibTransId="{746DD904-4FA6-463F-8B8F-A57ED27F133B}"/>
    <dgm:cxn modelId="{4BDA929F-09BE-440B-AE58-469C5571A8B1}" srcId="{15E0DBFF-C49D-4046-8690-B02A43600801}" destId="{75B274E8-F53E-4E24-8C27-ADFC5EDA345E}" srcOrd="1" destOrd="0" parTransId="{43434066-0134-4807-8FC0-0A4E816E87CE}" sibTransId="{65AD4EB8-ABB9-4982-9534-6A40973E3A7F}"/>
    <dgm:cxn modelId="{09D69369-ED22-45AA-9046-C4F0009EBF5B}" type="presOf" srcId="{75B274E8-F53E-4E24-8C27-ADFC5EDA345E}" destId="{FC393993-0E29-482E-B815-0C3DF114FE74}" srcOrd="0" destOrd="0" presId="urn:microsoft.com/office/officeart/2005/8/layout/chevron1"/>
    <dgm:cxn modelId="{BFD562AC-5895-4CAC-8876-0A326C42616C}" type="presParOf" srcId="{42F1199C-6C66-4EAA-BEB1-4A221271FB3C}" destId="{4370CE88-EF82-4B0A-9195-423CE6842952}" srcOrd="0" destOrd="0" presId="urn:microsoft.com/office/officeart/2005/8/layout/chevron1"/>
    <dgm:cxn modelId="{4197ED82-C13D-495C-9866-8D2FF1A3F87B}" type="presParOf" srcId="{42F1199C-6C66-4EAA-BEB1-4A221271FB3C}" destId="{2AF04F41-17B3-4782-9E84-539ABB701FA4}" srcOrd="1" destOrd="0" presId="urn:microsoft.com/office/officeart/2005/8/layout/chevron1"/>
    <dgm:cxn modelId="{7758F6CF-E127-4FE0-9693-CC942C324AB2}" type="presParOf" srcId="{42F1199C-6C66-4EAA-BEB1-4A221271FB3C}" destId="{FC393993-0E29-482E-B815-0C3DF114FE74}" srcOrd="2" destOrd="0" presId="urn:microsoft.com/office/officeart/2005/8/layout/chevron1"/>
    <dgm:cxn modelId="{3E805C97-63B0-480D-81AF-3F95FAA0A186}" type="presParOf" srcId="{42F1199C-6C66-4EAA-BEB1-4A221271FB3C}" destId="{90E51B78-CB09-4D53-841E-084BD7F0CCE4}" srcOrd="3" destOrd="0" presId="urn:microsoft.com/office/officeart/2005/8/layout/chevron1"/>
    <dgm:cxn modelId="{28215DD2-9791-4450-A318-5123383A14F4}" type="presParOf" srcId="{42F1199C-6C66-4EAA-BEB1-4A221271FB3C}" destId="{BEFD080B-F4D6-44F1-9F33-0E2BBAD8574B}" srcOrd="4" destOrd="0" presId="urn:microsoft.com/office/officeart/2005/8/layout/chevron1"/>
    <dgm:cxn modelId="{145BA81D-41FE-4AF6-A5F8-23A1D85BC6C9}" type="presParOf" srcId="{42F1199C-6C66-4EAA-BEB1-4A221271FB3C}" destId="{E5DAD6E4-F466-4B88-BA5C-E06FC7D10CD7}" srcOrd="5" destOrd="0" presId="urn:microsoft.com/office/officeart/2005/8/layout/chevron1"/>
    <dgm:cxn modelId="{E933940F-04DF-41FA-AC81-0FDADC489696}" type="presParOf" srcId="{42F1199C-6C66-4EAA-BEB1-4A221271FB3C}" destId="{BCC19C57-C44E-4A36-BF67-D3D3A72F608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E0DBFF-C49D-4046-8690-B02A4360080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DC620D0-AAA5-4923-AEFF-7C825ECA221C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1999</a:t>
          </a:r>
        </a:p>
        <a:p>
          <a:r>
            <a:rPr lang="pt-BR" dirty="0">
              <a:solidFill>
                <a:srgbClr val="C00000"/>
              </a:solidFill>
            </a:rPr>
            <a:t>1ª Menção</a:t>
          </a:r>
        </a:p>
      </dgm:t>
    </dgm:pt>
    <dgm:pt modelId="{B194CEDC-BEF8-400C-89C4-FC85D105A1EE}" type="parTrans" cxnId="{E9C1BC1D-0EB5-4546-8F68-D2F984BA9839}">
      <dgm:prSet/>
      <dgm:spPr/>
      <dgm:t>
        <a:bodyPr/>
        <a:lstStyle/>
        <a:p>
          <a:endParaRPr lang="pt-BR"/>
        </a:p>
      </dgm:t>
    </dgm:pt>
    <dgm:pt modelId="{6C9F814C-895E-49A9-A223-B77F3C8EC59A}" type="sibTrans" cxnId="{E9C1BC1D-0EB5-4546-8F68-D2F984BA9839}">
      <dgm:prSet/>
      <dgm:spPr/>
      <dgm:t>
        <a:bodyPr/>
        <a:lstStyle/>
        <a:p>
          <a:endParaRPr lang="pt-BR"/>
        </a:p>
      </dgm:t>
    </dgm:pt>
    <dgm:pt modelId="{75B274E8-F53E-4E24-8C27-ADFC5EDA345E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2005</a:t>
          </a:r>
        </a:p>
        <a:p>
          <a:r>
            <a:rPr lang="pt-BR" dirty="0">
              <a:solidFill>
                <a:srgbClr val="C00000"/>
              </a:solidFill>
            </a:rPr>
            <a:t>RSSF</a:t>
          </a:r>
        </a:p>
      </dgm:t>
    </dgm:pt>
    <dgm:pt modelId="{43434066-0134-4807-8FC0-0A4E816E87CE}" type="parTrans" cxnId="{4BDA929F-09BE-440B-AE58-469C5571A8B1}">
      <dgm:prSet/>
      <dgm:spPr/>
      <dgm:t>
        <a:bodyPr/>
        <a:lstStyle/>
        <a:p>
          <a:endParaRPr lang="pt-BR"/>
        </a:p>
      </dgm:t>
    </dgm:pt>
    <dgm:pt modelId="{65AD4EB8-ABB9-4982-9534-6A40973E3A7F}" type="sibTrans" cxnId="{4BDA929F-09BE-440B-AE58-469C5571A8B1}">
      <dgm:prSet/>
      <dgm:spPr/>
      <dgm:t>
        <a:bodyPr/>
        <a:lstStyle/>
        <a:p>
          <a:endParaRPr lang="pt-BR"/>
        </a:p>
      </dgm:t>
    </dgm:pt>
    <dgm:pt modelId="{792C1AF4-86D7-4467-BC2A-F4020C4CFC64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2008–2010</a:t>
          </a:r>
          <a:br>
            <a:rPr lang="pt-BR" dirty="0">
              <a:solidFill>
                <a:srgbClr val="C00000"/>
              </a:solidFill>
            </a:rPr>
          </a:br>
          <a:r>
            <a:rPr lang="pt-BR" dirty="0">
              <a:solidFill>
                <a:srgbClr val="C00000"/>
              </a:solidFill>
            </a:rPr>
            <a:t>Popularidade</a:t>
          </a:r>
        </a:p>
      </dgm:t>
    </dgm:pt>
    <dgm:pt modelId="{B5C511FA-E6DE-42AA-A6EA-F3F8980E883A}" type="parTrans" cxnId="{D74DFAF3-85BA-412A-8B3B-56BA8ADC12E5}">
      <dgm:prSet/>
      <dgm:spPr/>
      <dgm:t>
        <a:bodyPr/>
        <a:lstStyle/>
        <a:p>
          <a:endParaRPr lang="pt-BR"/>
        </a:p>
      </dgm:t>
    </dgm:pt>
    <dgm:pt modelId="{746DD904-4FA6-463F-8B8F-A57ED27F133B}" type="sibTrans" cxnId="{D74DFAF3-85BA-412A-8B3B-56BA8ADC12E5}">
      <dgm:prSet/>
      <dgm:spPr/>
      <dgm:t>
        <a:bodyPr/>
        <a:lstStyle/>
        <a:p>
          <a:endParaRPr lang="pt-BR"/>
        </a:p>
      </dgm:t>
    </dgm:pt>
    <dgm:pt modelId="{BBADA2B9-2F61-4EE5-93EF-815A2AABB7F4}">
      <dgm:prSet phldrT="[Texto]"/>
      <dgm:spPr>
        <a:solidFill>
          <a:srgbClr val="FCF8F6"/>
        </a:solidFill>
        <a:ln>
          <a:solidFill>
            <a:srgbClr val="FCF8F6"/>
          </a:solidFill>
        </a:ln>
      </dgm:spPr>
      <dgm:t>
        <a:bodyPr/>
        <a:lstStyle/>
        <a:p>
          <a:r>
            <a:rPr lang="pt-BR" dirty="0">
              <a:solidFill>
                <a:srgbClr val="FCF8F6"/>
              </a:solidFill>
            </a:rPr>
            <a:t>2012</a:t>
          </a:r>
          <a:br>
            <a:rPr lang="pt-BR" dirty="0">
              <a:solidFill>
                <a:srgbClr val="FCF8F6"/>
              </a:solidFill>
            </a:rPr>
          </a:br>
          <a:r>
            <a:rPr lang="pt-BR" dirty="0">
              <a:solidFill>
                <a:srgbClr val="FCF8F6"/>
              </a:solidFill>
            </a:rPr>
            <a:t>Tec. Emergente</a:t>
          </a:r>
        </a:p>
      </dgm:t>
    </dgm:pt>
    <dgm:pt modelId="{27753CCE-6932-4236-8B66-E65C38F8641F}" type="parTrans" cxnId="{2A2E9481-26E9-4300-9234-564FDE312E17}">
      <dgm:prSet/>
      <dgm:spPr/>
      <dgm:t>
        <a:bodyPr/>
        <a:lstStyle/>
        <a:p>
          <a:endParaRPr lang="pt-BR"/>
        </a:p>
      </dgm:t>
    </dgm:pt>
    <dgm:pt modelId="{ECC82795-EE6B-4D4A-B5D8-A2A425B629D8}" type="sibTrans" cxnId="{2A2E9481-26E9-4300-9234-564FDE312E17}">
      <dgm:prSet/>
      <dgm:spPr/>
      <dgm:t>
        <a:bodyPr/>
        <a:lstStyle/>
        <a:p>
          <a:endParaRPr lang="pt-BR"/>
        </a:p>
      </dgm:t>
    </dgm:pt>
    <dgm:pt modelId="{42F1199C-6C66-4EAA-BEB1-4A221271FB3C}" type="pres">
      <dgm:prSet presAssocID="{15E0DBFF-C49D-4046-8690-B02A43600801}" presName="Name0" presStyleCnt="0">
        <dgm:presLayoutVars>
          <dgm:dir/>
          <dgm:animLvl val="lvl"/>
          <dgm:resizeHandles val="exact"/>
        </dgm:presLayoutVars>
      </dgm:prSet>
      <dgm:spPr/>
    </dgm:pt>
    <dgm:pt modelId="{4370CE88-EF82-4B0A-9195-423CE6842952}" type="pres">
      <dgm:prSet presAssocID="{DDC620D0-AAA5-4923-AEFF-7C825ECA22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F04F41-17B3-4782-9E84-539ABB701FA4}" type="pres">
      <dgm:prSet presAssocID="{6C9F814C-895E-49A9-A223-B77F3C8EC59A}" presName="parTxOnlySpace" presStyleCnt="0"/>
      <dgm:spPr/>
    </dgm:pt>
    <dgm:pt modelId="{FC393993-0E29-482E-B815-0C3DF114FE74}" type="pres">
      <dgm:prSet presAssocID="{75B274E8-F53E-4E24-8C27-ADFC5EDA34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0E51B78-CB09-4D53-841E-084BD7F0CCE4}" type="pres">
      <dgm:prSet presAssocID="{65AD4EB8-ABB9-4982-9534-6A40973E3A7F}" presName="parTxOnlySpace" presStyleCnt="0"/>
      <dgm:spPr/>
    </dgm:pt>
    <dgm:pt modelId="{BEFD080B-F4D6-44F1-9F33-0E2BBAD8574B}" type="pres">
      <dgm:prSet presAssocID="{792C1AF4-86D7-4467-BC2A-F4020C4CFC6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5DAD6E4-F466-4B88-BA5C-E06FC7D10CD7}" type="pres">
      <dgm:prSet presAssocID="{746DD904-4FA6-463F-8B8F-A57ED27F133B}" presName="parTxOnlySpace" presStyleCnt="0"/>
      <dgm:spPr/>
    </dgm:pt>
    <dgm:pt modelId="{BCC19C57-C44E-4A36-BF67-D3D3A72F6082}" type="pres">
      <dgm:prSet presAssocID="{BBADA2B9-2F61-4EE5-93EF-815A2AABB7F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B7D3E95-2B12-4863-BDE6-5203A20752B7}" type="presOf" srcId="{75B274E8-F53E-4E24-8C27-ADFC5EDA345E}" destId="{FC393993-0E29-482E-B815-0C3DF114FE74}" srcOrd="0" destOrd="0" presId="urn:microsoft.com/office/officeart/2005/8/layout/chevron1"/>
    <dgm:cxn modelId="{15D0CB60-5DB5-40E5-9A1B-5FB7EDE5170B}" type="presOf" srcId="{15E0DBFF-C49D-4046-8690-B02A43600801}" destId="{42F1199C-6C66-4EAA-BEB1-4A221271FB3C}" srcOrd="0" destOrd="0" presId="urn:microsoft.com/office/officeart/2005/8/layout/chevron1"/>
    <dgm:cxn modelId="{E7E1F082-DB35-492D-9DE7-2723E19C0CD6}" type="presOf" srcId="{792C1AF4-86D7-4467-BC2A-F4020C4CFC64}" destId="{BEFD080B-F4D6-44F1-9F33-0E2BBAD8574B}" srcOrd="0" destOrd="0" presId="urn:microsoft.com/office/officeart/2005/8/layout/chevron1"/>
    <dgm:cxn modelId="{2A2E9481-26E9-4300-9234-564FDE312E17}" srcId="{15E0DBFF-C49D-4046-8690-B02A43600801}" destId="{BBADA2B9-2F61-4EE5-93EF-815A2AABB7F4}" srcOrd="3" destOrd="0" parTransId="{27753CCE-6932-4236-8B66-E65C38F8641F}" sibTransId="{ECC82795-EE6B-4D4A-B5D8-A2A425B629D8}"/>
    <dgm:cxn modelId="{E9C1BC1D-0EB5-4546-8F68-D2F984BA9839}" srcId="{15E0DBFF-C49D-4046-8690-B02A43600801}" destId="{DDC620D0-AAA5-4923-AEFF-7C825ECA221C}" srcOrd="0" destOrd="0" parTransId="{B194CEDC-BEF8-400C-89C4-FC85D105A1EE}" sibTransId="{6C9F814C-895E-49A9-A223-B77F3C8EC59A}"/>
    <dgm:cxn modelId="{72D2D90C-F7FC-4935-808B-598398EADA74}" type="presOf" srcId="{DDC620D0-AAA5-4923-AEFF-7C825ECA221C}" destId="{4370CE88-EF82-4B0A-9195-423CE6842952}" srcOrd="0" destOrd="0" presId="urn:microsoft.com/office/officeart/2005/8/layout/chevron1"/>
    <dgm:cxn modelId="{7BED5115-8001-4328-B605-D34BAED00508}" type="presOf" srcId="{BBADA2B9-2F61-4EE5-93EF-815A2AABB7F4}" destId="{BCC19C57-C44E-4A36-BF67-D3D3A72F6082}" srcOrd="0" destOrd="0" presId="urn:microsoft.com/office/officeart/2005/8/layout/chevron1"/>
    <dgm:cxn modelId="{D74DFAF3-85BA-412A-8B3B-56BA8ADC12E5}" srcId="{15E0DBFF-C49D-4046-8690-B02A43600801}" destId="{792C1AF4-86D7-4467-BC2A-F4020C4CFC64}" srcOrd="2" destOrd="0" parTransId="{B5C511FA-E6DE-42AA-A6EA-F3F8980E883A}" sibTransId="{746DD904-4FA6-463F-8B8F-A57ED27F133B}"/>
    <dgm:cxn modelId="{4BDA929F-09BE-440B-AE58-469C5571A8B1}" srcId="{15E0DBFF-C49D-4046-8690-B02A43600801}" destId="{75B274E8-F53E-4E24-8C27-ADFC5EDA345E}" srcOrd="1" destOrd="0" parTransId="{43434066-0134-4807-8FC0-0A4E816E87CE}" sibTransId="{65AD4EB8-ABB9-4982-9534-6A40973E3A7F}"/>
    <dgm:cxn modelId="{447E2B43-F08E-495F-8538-0E7820C75617}" type="presParOf" srcId="{42F1199C-6C66-4EAA-BEB1-4A221271FB3C}" destId="{4370CE88-EF82-4B0A-9195-423CE6842952}" srcOrd="0" destOrd="0" presId="urn:microsoft.com/office/officeart/2005/8/layout/chevron1"/>
    <dgm:cxn modelId="{35473653-F7DE-45C9-9A48-02BC9B76BF1A}" type="presParOf" srcId="{42F1199C-6C66-4EAA-BEB1-4A221271FB3C}" destId="{2AF04F41-17B3-4782-9E84-539ABB701FA4}" srcOrd="1" destOrd="0" presId="urn:microsoft.com/office/officeart/2005/8/layout/chevron1"/>
    <dgm:cxn modelId="{1D101C5C-AECE-47FD-8E51-76083CE54032}" type="presParOf" srcId="{42F1199C-6C66-4EAA-BEB1-4A221271FB3C}" destId="{FC393993-0E29-482E-B815-0C3DF114FE74}" srcOrd="2" destOrd="0" presId="urn:microsoft.com/office/officeart/2005/8/layout/chevron1"/>
    <dgm:cxn modelId="{DB2F7466-3C19-4EAC-A2F3-53DEA3D9E11A}" type="presParOf" srcId="{42F1199C-6C66-4EAA-BEB1-4A221271FB3C}" destId="{90E51B78-CB09-4D53-841E-084BD7F0CCE4}" srcOrd="3" destOrd="0" presId="urn:microsoft.com/office/officeart/2005/8/layout/chevron1"/>
    <dgm:cxn modelId="{AB46AC22-5334-4ABC-876D-9F106ACC5B6F}" type="presParOf" srcId="{42F1199C-6C66-4EAA-BEB1-4A221271FB3C}" destId="{BEFD080B-F4D6-44F1-9F33-0E2BBAD8574B}" srcOrd="4" destOrd="0" presId="urn:microsoft.com/office/officeart/2005/8/layout/chevron1"/>
    <dgm:cxn modelId="{60BF616E-C18C-408D-8B33-76B9C81F2E22}" type="presParOf" srcId="{42F1199C-6C66-4EAA-BEB1-4A221271FB3C}" destId="{E5DAD6E4-F466-4B88-BA5C-E06FC7D10CD7}" srcOrd="5" destOrd="0" presId="urn:microsoft.com/office/officeart/2005/8/layout/chevron1"/>
    <dgm:cxn modelId="{A23B308C-0ACD-4B1E-8040-58691FAEB286}" type="presParOf" srcId="{42F1199C-6C66-4EAA-BEB1-4A221271FB3C}" destId="{BCC19C57-C44E-4A36-BF67-D3D3A72F608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E0DBFF-C49D-4046-8690-B02A4360080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DC620D0-AAA5-4923-AEFF-7C825ECA221C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1999</a:t>
          </a:r>
        </a:p>
        <a:p>
          <a:r>
            <a:rPr lang="pt-BR" dirty="0">
              <a:solidFill>
                <a:srgbClr val="C00000"/>
              </a:solidFill>
            </a:rPr>
            <a:t>1ª Menção</a:t>
          </a:r>
        </a:p>
      </dgm:t>
    </dgm:pt>
    <dgm:pt modelId="{B194CEDC-BEF8-400C-89C4-FC85D105A1EE}" type="parTrans" cxnId="{E9C1BC1D-0EB5-4546-8F68-D2F984BA9839}">
      <dgm:prSet/>
      <dgm:spPr/>
      <dgm:t>
        <a:bodyPr/>
        <a:lstStyle/>
        <a:p>
          <a:endParaRPr lang="pt-BR"/>
        </a:p>
      </dgm:t>
    </dgm:pt>
    <dgm:pt modelId="{6C9F814C-895E-49A9-A223-B77F3C8EC59A}" type="sibTrans" cxnId="{E9C1BC1D-0EB5-4546-8F68-D2F984BA9839}">
      <dgm:prSet/>
      <dgm:spPr/>
      <dgm:t>
        <a:bodyPr/>
        <a:lstStyle/>
        <a:p>
          <a:endParaRPr lang="pt-BR"/>
        </a:p>
      </dgm:t>
    </dgm:pt>
    <dgm:pt modelId="{75B274E8-F53E-4E24-8C27-ADFC5EDA345E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2005</a:t>
          </a:r>
        </a:p>
        <a:p>
          <a:r>
            <a:rPr lang="pt-BR" dirty="0">
              <a:solidFill>
                <a:srgbClr val="C00000"/>
              </a:solidFill>
            </a:rPr>
            <a:t>RSSF</a:t>
          </a:r>
        </a:p>
      </dgm:t>
    </dgm:pt>
    <dgm:pt modelId="{43434066-0134-4807-8FC0-0A4E816E87CE}" type="parTrans" cxnId="{4BDA929F-09BE-440B-AE58-469C5571A8B1}">
      <dgm:prSet/>
      <dgm:spPr/>
      <dgm:t>
        <a:bodyPr/>
        <a:lstStyle/>
        <a:p>
          <a:endParaRPr lang="pt-BR"/>
        </a:p>
      </dgm:t>
    </dgm:pt>
    <dgm:pt modelId="{65AD4EB8-ABB9-4982-9534-6A40973E3A7F}" type="sibTrans" cxnId="{4BDA929F-09BE-440B-AE58-469C5571A8B1}">
      <dgm:prSet/>
      <dgm:spPr/>
      <dgm:t>
        <a:bodyPr/>
        <a:lstStyle/>
        <a:p>
          <a:endParaRPr lang="pt-BR"/>
        </a:p>
      </dgm:t>
    </dgm:pt>
    <dgm:pt modelId="{792C1AF4-86D7-4467-BC2A-F4020C4CFC64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2008–2010</a:t>
          </a:r>
          <a:br>
            <a:rPr lang="pt-BR" dirty="0">
              <a:solidFill>
                <a:srgbClr val="C00000"/>
              </a:solidFill>
            </a:rPr>
          </a:br>
          <a:r>
            <a:rPr lang="pt-BR" dirty="0">
              <a:solidFill>
                <a:srgbClr val="C00000"/>
              </a:solidFill>
            </a:rPr>
            <a:t>Popularidade</a:t>
          </a:r>
        </a:p>
      </dgm:t>
    </dgm:pt>
    <dgm:pt modelId="{B5C511FA-E6DE-42AA-A6EA-F3F8980E883A}" type="parTrans" cxnId="{D74DFAF3-85BA-412A-8B3B-56BA8ADC12E5}">
      <dgm:prSet/>
      <dgm:spPr/>
      <dgm:t>
        <a:bodyPr/>
        <a:lstStyle/>
        <a:p>
          <a:endParaRPr lang="pt-BR"/>
        </a:p>
      </dgm:t>
    </dgm:pt>
    <dgm:pt modelId="{746DD904-4FA6-463F-8B8F-A57ED27F133B}" type="sibTrans" cxnId="{D74DFAF3-85BA-412A-8B3B-56BA8ADC12E5}">
      <dgm:prSet/>
      <dgm:spPr/>
      <dgm:t>
        <a:bodyPr/>
        <a:lstStyle/>
        <a:p>
          <a:endParaRPr lang="pt-BR"/>
        </a:p>
      </dgm:t>
    </dgm:pt>
    <dgm:pt modelId="{BBADA2B9-2F61-4EE5-93EF-815A2AABB7F4}">
      <dgm:prSet phldrT="[Texto]"/>
      <dgm:spPr>
        <a:solidFill>
          <a:srgbClr val="FCF6F2"/>
        </a:solidFill>
        <a:ln>
          <a:solidFill>
            <a:srgbClr val="C00000"/>
          </a:solidFill>
        </a:ln>
      </dgm:spPr>
      <dgm:t>
        <a:bodyPr/>
        <a:lstStyle/>
        <a:p>
          <a:r>
            <a:rPr lang="pt-BR" dirty="0">
              <a:solidFill>
                <a:srgbClr val="C00000"/>
              </a:solidFill>
            </a:rPr>
            <a:t>2012-hoje</a:t>
          </a:r>
          <a:br>
            <a:rPr lang="pt-BR" dirty="0">
              <a:solidFill>
                <a:srgbClr val="C00000"/>
              </a:solidFill>
            </a:rPr>
          </a:br>
          <a:r>
            <a:rPr lang="pt-BR" dirty="0">
              <a:solidFill>
                <a:srgbClr val="C00000"/>
              </a:solidFill>
            </a:rPr>
            <a:t>Tec. Emergente</a:t>
          </a:r>
        </a:p>
      </dgm:t>
    </dgm:pt>
    <dgm:pt modelId="{27753CCE-6932-4236-8B66-E65C38F8641F}" type="parTrans" cxnId="{2A2E9481-26E9-4300-9234-564FDE312E17}">
      <dgm:prSet/>
      <dgm:spPr/>
      <dgm:t>
        <a:bodyPr/>
        <a:lstStyle/>
        <a:p>
          <a:endParaRPr lang="pt-BR"/>
        </a:p>
      </dgm:t>
    </dgm:pt>
    <dgm:pt modelId="{ECC82795-EE6B-4D4A-B5D8-A2A425B629D8}" type="sibTrans" cxnId="{2A2E9481-26E9-4300-9234-564FDE312E17}">
      <dgm:prSet/>
      <dgm:spPr/>
      <dgm:t>
        <a:bodyPr/>
        <a:lstStyle/>
        <a:p>
          <a:endParaRPr lang="pt-BR"/>
        </a:p>
      </dgm:t>
    </dgm:pt>
    <dgm:pt modelId="{42F1199C-6C66-4EAA-BEB1-4A221271FB3C}" type="pres">
      <dgm:prSet presAssocID="{15E0DBFF-C49D-4046-8690-B02A43600801}" presName="Name0" presStyleCnt="0">
        <dgm:presLayoutVars>
          <dgm:dir/>
          <dgm:animLvl val="lvl"/>
          <dgm:resizeHandles val="exact"/>
        </dgm:presLayoutVars>
      </dgm:prSet>
      <dgm:spPr/>
    </dgm:pt>
    <dgm:pt modelId="{4370CE88-EF82-4B0A-9195-423CE6842952}" type="pres">
      <dgm:prSet presAssocID="{DDC620D0-AAA5-4923-AEFF-7C825ECA221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F04F41-17B3-4782-9E84-539ABB701FA4}" type="pres">
      <dgm:prSet presAssocID="{6C9F814C-895E-49A9-A223-B77F3C8EC59A}" presName="parTxOnlySpace" presStyleCnt="0"/>
      <dgm:spPr/>
    </dgm:pt>
    <dgm:pt modelId="{FC393993-0E29-482E-B815-0C3DF114FE74}" type="pres">
      <dgm:prSet presAssocID="{75B274E8-F53E-4E24-8C27-ADFC5EDA345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0E51B78-CB09-4D53-841E-084BD7F0CCE4}" type="pres">
      <dgm:prSet presAssocID="{65AD4EB8-ABB9-4982-9534-6A40973E3A7F}" presName="parTxOnlySpace" presStyleCnt="0"/>
      <dgm:spPr/>
    </dgm:pt>
    <dgm:pt modelId="{BEFD080B-F4D6-44F1-9F33-0E2BBAD8574B}" type="pres">
      <dgm:prSet presAssocID="{792C1AF4-86D7-4467-BC2A-F4020C4CFC6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5DAD6E4-F466-4B88-BA5C-E06FC7D10CD7}" type="pres">
      <dgm:prSet presAssocID="{746DD904-4FA6-463F-8B8F-A57ED27F133B}" presName="parTxOnlySpace" presStyleCnt="0"/>
      <dgm:spPr/>
    </dgm:pt>
    <dgm:pt modelId="{BCC19C57-C44E-4A36-BF67-D3D3A72F6082}" type="pres">
      <dgm:prSet presAssocID="{BBADA2B9-2F61-4EE5-93EF-815A2AABB7F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668B9E6-FD1E-45B3-B2E7-35407DDF49B3}" type="presOf" srcId="{75B274E8-F53E-4E24-8C27-ADFC5EDA345E}" destId="{FC393993-0E29-482E-B815-0C3DF114FE74}" srcOrd="0" destOrd="0" presId="urn:microsoft.com/office/officeart/2005/8/layout/chevron1"/>
    <dgm:cxn modelId="{808F0DEA-4A58-466B-9ADB-A069522BC144}" type="presOf" srcId="{792C1AF4-86D7-4467-BC2A-F4020C4CFC64}" destId="{BEFD080B-F4D6-44F1-9F33-0E2BBAD8574B}" srcOrd="0" destOrd="0" presId="urn:microsoft.com/office/officeart/2005/8/layout/chevron1"/>
    <dgm:cxn modelId="{B2B43ED0-4264-483F-B5A6-FE0CF4047CC3}" type="presOf" srcId="{BBADA2B9-2F61-4EE5-93EF-815A2AABB7F4}" destId="{BCC19C57-C44E-4A36-BF67-D3D3A72F6082}" srcOrd="0" destOrd="0" presId="urn:microsoft.com/office/officeart/2005/8/layout/chevron1"/>
    <dgm:cxn modelId="{2A2E9481-26E9-4300-9234-564FDE312E17}" srcId="{15E0DBFF-C49D-4046-8690-B02A43600801}" destId="{BBADA2B9-2F61-4EE5-93EF-815A2AABB7F4}" srcOrd="3" destOrd="0" parTransId="{27753CCE-6932-4236-8B66-E65C38F8641F}" sibTransId="{ECC82795-EE6B-4D4A-B5D8-A2A425B629D8}"/>
    <dgm:cxn modelId="{E9C1BC1D-0EB5-4546-8F68-D2F984BA9839}" srcId="{15E0DBFF-C49D-4046-8690-B02A43600801}" destId="{DDC620D0-AAA5-4923-AEFF-7C825ECA221C}" srcOrd="0" destOrd="0" parTransId="{B194CEDC-BEF8-400C-89C4-FC85D105A1EE}" sibTransId="{6C9F814C-895E-49A9-A223-B77F3C8EC59A}"/>
    <dgm:cxn modelId="{845B482F-E559-40C0-86F4-BE182E6D17DB}" type="presOf" srcId="{15E0DBFF-C49D-4046-8690-B02A43600801}" destId="{42F1199C-6C66-4EAA-BEB1-4A221271FB3C}" srcOrd="0" destOrd="0" presId="urn:microsoft.com/office/officeart/2005/8/layout/chevron1"/>
    <dgm:cxn modelId="{F1CDDECF-BABA-44BD-917B-B4CD9194799A}" type="presOf" srcId="{DDC620D0-AAA5-4923-AEFF-7C825ECA221C}" destId="{4370CE88-EF82-4B0A-9195-423CE6842952}" srcOrd="0" destOrd="0" presId="urn:microsoft.com/office/officeart/2005/8/layout/chevron1"/>
    <dgm:cxn modelId="{D74DFAF3-85BA-412A-8B3B-56BA8ADC12E5}" srcId="{15E0DBFF-C49D-4046-8690-B02A43600801}" destId="{792C1AF4-86D7-4467-BC2A-F4020C4CFC64}" srcOrd="2" destOrd="0" parTransId="{B5C511FA-E6DE-42AA-A6EA-F3F8980E883A}" sibTransId="{746DD904-4FA6-463F-8B8F-A57ED27F133B}"/>
    <dgm:cxn modelId="{4BDA929F-09BE-440B-AE58-469C5571A8B1}" srcId="{15E0DBFF-C49D-4046-8690-B02A43600801}" destId="{75B274E8-F53E-4E24-8C27-ADFC5EDA345E}" srcOrd="1" destOrd="0" parTransId="{43434066-0134-4807-8FC0-0A4E816E87CE}" sibTransId="{65AD4EB8-ABB9-4982-9534-6A40973E3A7F}"/>
    <dgm:cxn modelId="{99A63EBB-F539-4959-9157-03C70A4302F8}" type="presParOf" srcId="{42F1199C-6C66-4EAA-BEB1-4A221271FB3C}" destId="{4370CE88-EF82-4B0A-9195-423CE6842952}" srcOrd="0" destOrd="0" presId="urn:microsoft.com/office/officeart/2005/8/layout/chevron1"/>
    <dgm:cxn modelId="{2AC68FCB-25E4-40B7-BB38-844FC7D58081}" type="presParOf" srcId="{42F1199C-6C66-4EAA-BEB1-4A221271FB3C}" destId="{2AF04F41-17B3-4782-9E84-539ABB701FA4}" srcOrd="1" destOrd="0" presId="urn:microsoft.com/office/officeart/2005/8/layout/chevron1"/>
    <dgm:cxn modelId="{36B77B71-3DAD-40A5-B1D6-DBDB77286889}" type="presParOf" srcId="{42F1199C-6C66-4EAA-BEB1-4A221271FB3C}" destId="{FC393993-0E29-482E-B815-0C3DF114FE74}" srcOrd="2" destOrd="0" presId="urn:microsoft.com/office/officeart/2005/8/layout/chevron1"/>
    <dgm:cxn modelId="{F55CEEF0-3B45-4D2C-BB71-C37FE8DE256A}" type="presParOf" srcId="{42F1199C-6C66-4EAA-BEB1-4A221271FB3C}" destId="{90E51B78-CB09-4D53-841E-084BD7F0CCE4}" srcOrd="3" destOrd="0" presId="urn:microsoft.com/office/officeart/2005/8/layout/chevron1"/>
    <dgm:cxn modelId="{7D06BC38-1DA9-40EB-A62E-890C2D34C261}" type="presParOf" srcId="{42F1199C-6C66-4EAA-BEB1-4A221271FB3C}" destId="{BEFD080B-F4D6-44F1-9F33-0E2BBAD8574B}" srcOrd="4" destOrd="0" presId="urn:microsoft.com/office/officeart/2005/8/layout/chevron1"/>
    <dgm:cxn modelId="{20C9AAFC-1D5D-4952-B036-BF9900A75840}" type="presParOf" srcId="{42F1199C-6C66-4EAA-BEB1-4A221271FB3C}" destId="{E5DAD6E4-F466-4B88-BA5C-E06FC7D10CD7}" srcOrd="5" destOrd="0" presId="urn:microsoft.com/office/officeart/2005/8/layout/chevron1"/>
    <dgm:cxn modelId="{9D602451-1572-4127-8DAC-A46B070D9A25}" type="presParOf" srcId="{42F1199C-6C66-4EAA-BEB1-4A221271FB3C}" destId="{BCC19C57-C44E-4A36-BF67-D3D3A72F6082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>
        <a:noFill/>
      </dgm:spPr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AC24710E-7E16-49DB-BC57-CFF72BFBEED7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>
        <a:noFill/>
      </dgm:spPr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>
        <a:noFill/>
      </dgm:spPr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>
        <a:noFill/>
      </dgm:spPr>
      <dgm:t>
        <a:bodyPr/>
        <a:lstStyle/>
        <a:p>
          <a:endParaRPr lang="pt-BR" dirty="0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066A4D-7543-4C1B-BAD4-260C487A7754}" type="pres">
      <dgm:prSet presAssocID="{E5DF5EBF-EFB6-416E-9146-D40BDF5796A2}" presName="centerShape" presStyleLbl="node0" presStyleIdx="0" presStyleCnt="1"/>
      <dgm:spPr/>
      <dgm:t>
        <a:bodyPr/>
        <a:lstStyle/>
        <a:p>
          <a:endParaRPr lang="pt-BR"/>
        </a:p>
      </dgm:t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C928BEB9-39E2-48CC-8E31-0679808C82EA}" type="pres">
      <dgm:prSet presAssocID="{DA6E8196-1833-4914-AE0E-F273C87AEA6C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BD10D87E-5AA2-497E-B881-44BCA2E1ECC4}" type="pres">
      <dgm:prSet presAssocID="{660A9C4E-B46E-40BB-9315-A46D0F17A0E9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223F2A20-2BB4-4C15-B70C-67A631A2C761}" type="pres">
      <dgm:prSet presAssocID="{F3A7E2EB-1B95-4FCD-9615-3C9DA867599A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92F082CC-2190-405E-BE09-25E6E232FAB0}" type="pres">
      <dgm:prSet presAssocID="{4DD44380-1466-4491-A2F5-42E8C84FCC3D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EAF460-B5E4-4B13-A8EF-9575DDA9BF7F}" type="pres">
      <dgm:prSet presAssocID="{140FBE17-7211-4455-BA97-D6A1621058C9}" presName="parTrans" presStyleLbl="sibTrans2D1" presStyleIdx="4" presStyleCnt="6"/>
      <dgm:spPr/>
      <dgm:t>
        <a:bodyPr/>
        <a:lstStyle/>
        <a:p>
          <a:endParaRPr lang="pt-BR"/>
        </a:p>
      </dgm:t>
    </dgm:pt>
    <dgm:pt modelId="{64B24E5A-0F07-4FB0-A973-95887BB5BDB4}" type="pres">
      <dgm:prSet presAssocID="{140FBE17-7211-4455-BA97-D6A1621058C9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3B6FA7-50B9-46E7-A924-FE3BE6BF45FC}" type="pres">
      <dgm:prSet presAssocID="{D89BBEBB-A198-42E2-BE83-C096F00ADD05}" presName="parTrans" presStyleLbl="sibTrans2D1" presStyleIdx="5" presStyleCnt="6"/>
      <dgm:spPr/>
      <dgm:t>
        <a:bodyPr/>
        <a:lstStyle/>
        <a:p>
          <a:endParaRPr lang="pt-BR"/>
        </a:p>
      </dgm:t>
    </dgm:pt>
    <dgm:pt modelId="{C3F48BD1-B360-4BCA-B3A8-997451918820}" type="pres">
      <dgm:prSet presAssocID="{D89BBEBB-A198-42E2-BE83-C096F00ADD05}" presName="connectorText" presStyleLbl="sibTrans2D1" presStyleIdx="5" presStyleCnt="6"/>
      <dgm:spPr/>
      <dgm:t>
        <a:bodyPr/>
        <a:lstStyle/>
        <a:p>
          <a:endParaRPr lang="pt-BR"/>
        </a:p>
      </dgm:t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4B93D0CE-32BB-4EEA-B8E0-69E80ADB116E}" type="presOf" srcId="{A9A38E76-0C10-4F8B-831B-02A22E543112}" destId="{688F7143-293F-4BE8-BE47-1BBCF16D95E6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196405C3-E2EA-4343-A787-41666C9EEC94}" type="presOf" srcId="{F3A7E2EB-1B95-4FCD-9615-3C9DA867599A}" destId="{F0C8E9BE-0DFB-45D3-8F68-00D970F64A4F}" srcOrd="0" destOrd="0" presId="urn:microsoft.com/office/officeart/2005/8/layout/radial5"/>
    <dgm:cxn modelId="{FE69B85C-B316-45B2-A5A3-9D8F3096A68A}" type="presOf" srcId="{660A9C4E-B46E-40BB-9315-A46D0F17A0E9}" destId="{BD10D87E-5AA2-497E-B881-44BCA2E1ECC4}" srcOrd="1" destOrd="0" presId="urn:microsoft.com/office/officeart/2005/8/layout/radial5"/>
    <dgm:cxn modelId="{887D7E41-2C4E-4AAB-BF8C-B8C3633B1B03}" type="presOf" srcId="{AC24710E-7E16-49DB-BC57-CFF72BFBEED7}" destId="{647A2188-C337-48D5-89BB-615CFF3A5679}" srcOrd="0" destOrd="0" presId="urn:microsoft.com/office/officeart/2005/8/layout/radial5"/>
    <dgm:cxn modelId="{AC5D198B-AD47-4760-AE34-909605AF7A07}" type="presOf" srcId="{DA6E8196-1833-4914-AE0E-F273C87AEA6C}" destId="{B6B6D98F-92F7-448D-B4D7-58908B974C6B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EB2D1D69-50D3-4E80-B0A3-91033F3F3E10}" type="presOf" srcId="{D89BBEBB-A198-42E2-BE83-C096F00ADD05}" destId="{C3F48BD1-B360-4BCA-B3A8-997451918820}" srcOrd="1" destOrd="0" presId="urn:microsoft.com/office/officeart/2005/8/layout/radial5"/>
    <dgm:cxn modelId="{7526BF27-4F9F-49E7-8E5F-089DBC78AAAF}" type="presOf" srcId="{D89BBEBB-A198-42E2-BE83-C096F00ADD05}" destId="{6F3B6FA7-50B9-46E7-A924-FE3BE6BF45FC}" srcOrd="0" destOrd="0" presId="urn:microsoft.com/office/officeart/2005/8/layout/radial5"/>
    <dgm:cxn modelId="{976AADA7-3AB4-454D-BFFA-AEDF5EDB92E5}" type="presOf" srcId="{052566DA-6319-48AC-8EE4-DDA342BB4A7D}" destId="{54D387EC-C2DA-4416-860F-826641B500F4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81477539-AA75-4D38-8958-36F744190818}" type="presOf" srcId="{4DD44380-1466-4491-A2F5-42E8C84FCC3D}" destId="{65F953DA-CC9D-4E85-938A-5AB5FC616BB3}" srcOrd="0" destOrd="0" presId="urn:microsoft.com/office/officeart/2005/8/layout/radial5"/>
    <dgm:cxn modelId="{28BF5C32-CAA7-4E04-8209-73161CDA0636}" type="presOf" srcId="{E5DF5EBF-EFB6-416E-9146-D40BDF5796A2}" destId="{86066A4D-7543-4C1B-BAD4-260C487A7754}" srcOrd="0" destOrd="0" presId="urn:microsoft.com/office/officeart/2005/8/layout/radial5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D793E629-F8C4-4B8D-AABC-7E9D774B35F2}" type="presOf" srcId="{B02A4FD7-2F69-4E08-B794-4DE257EC42BA}" destId="{25E8E7D0-DB03-44EE-95F6-AF3D3A332E7E}" srcOrd="0" destOrd="0" presId="urn:microsoft.com/office/officeart/2005/8/layout/radial5"/>
    <dgm:cxn modelId="{EC54A276-2EFB-488D-8C3E-C49FFE9C7B55}" type="presOf" srcId="{4DD44380-1466-4491-A2F5-42E8C84FCC3D}" destId="{92F082CC-2190-405E-BE09-25E6E232FAB0}" srcOrd="1" destOrd="0" presId="urn:microsoft.com/office/officeart/2005/8/layout/radial5"/>
    <dgm:cxn modelId="{ED390E3C-77C2-4855-8E6C-5BCBB800DE90}" type="presOf" srcId="{DA6E8196-1833-4914-AE0E-F273C87AEA6C}" destId="{C928BEB9-39E2-48CC-8E31-0679808C82EA}" srcOrd="1" destOrd="0" presId="urn:microsoft.com/office/officeart/2005/8/layout/radial5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38BEEF96-5EF5-4FAC-B585-699A2DC7AFB4}" type="presOf" srcId="{660A9C4E-B46E-40BB-9315-A46D0F17A0E9}" destId="{36A263AA-2A10-4FCA-88E5-8FE331F9CF7B}" srcOrd="0" destOrd="0" presId="urn:microsoft.com/office/officeart/2005/8/layout/radial5"/>
    <dgm:cxn modelId="{8BBD8DDB-ECB8-4EEC-8F3E-8BDB9CD5FD8A}" type="presOf" srcId="{140FBE17-7211-4455-BA97-D6A1621058C9}" destId="{64B24E5A-0F07-4FB0-A973-95887BB5BDB4}" srcOrd="1" destOrd="0" presId="urn:microsoft.com/office/officeart/2005/8/layout/radial5"/>
    <dgm:cxn modelId="{3A899DB2-0C43-47CA-8638-34C1DB2A622B}" type="presOf" srcId="{8CBF5520-0EBE-4392-B568-87696A7A2D89}" destId="{3F250DFD-1F74-48A2-86CA-4AB0317049C9}" srcOrd="0" destOrd="0" presId="urn:microsoft.com/office/officeart/2005/8/layout/radial5"/>
    <dgm:cxn modelId="{E90A6AE3-92C7-4431-97BB-5E989D449903}" type="presOf" srcId="{7788DE48-6C8A-4D58-9B03-FD02EB69DADC}" destId="{CA816186-2BE4-46D0-9EB3-7A2AB7078EF0}" srcOrd="0" destOrd="0" presId="urn:microsoft.com/office/officeart/2005/8/layout/radial5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F1A51BA4-D0F8-485E-8600-5AFE9E047DD1}" type="presOf" srcId="{F3A7E2EB-1B95-4FCD-9615-3C9DA867599A}" destId="{223F2A20-2BB4-4C15-B70C-67A631A2C761}" srcOrd="1" destOrd="0" presId="urn:microsoft.com/office/officeart/2005/8/layout/radial5"/>
    <dgm:cxn modelId="{E56571DD-C36E-433F-A24E-FDAC9F338B40}" type="presOf" srcId="{140FBE17-7211-4455-BA97-D6A1621058C9}" destId="{8AEAF460-B5E4-4B13-A8EF-9575DDA9BF7F}" srcOrd="0" destOrd="0" presId="urn:microsoft.com/office/officeart/2005/8/layout/radial5"/>
    <dgm:cxn modelId="{1ABE891E-764B-4118-BB52-C1E3FC2C4565}" type="presOf" srcId="{72EB9AD7-46B3-47C1-987C-683A7E0E8756}" destId="{09447418-11C3-4557-AAB3-82BB74A40A14}" srcOrd="0" destOrd="0" presId="urn:microsoft.com/office/officeart/2005/8/layout/radial5"/>
    <dgm:cxn modelId="{2DC24011-B262-4F25-879A-59FFE6A64C1E}" type="presParOf" srcId="{09447418-11C3-4557-AAB3-82BB74A40A14}" destId="{86066A4D-7543-4C1B-BAD4-260C487A7754}" srcOrd="0" destOrd="0" presId="urn:microsoft.com/office/officeart/2005/8/layout/radial5"/>
    <dgm:cxn modelId="{76AC3AB2-9BBD-4928-B118-44EFE144AF18}" type="presParOf" srcId="{09447418-11C3-4557-AAB3-82BB74A40A14}" destId="{B6B6D98F-92F7-448D-B4D7-58908B974C6B}" srcOrd="1" destOrd="0" presId="urn:microsoft.com/office/officeart/2005/8/layout/radial5"/>
    <dgm:cxn modelId="{5A28E2B2-D16C-4072-BDAA-B590AAA95430}" type="presParOf" srcId="{B6B6D98F-92F7-448D-B4D7-58908B974C6B}" destId="{C928BEB9-39E2-48CC-8E31-0679808C82EA}" srcOrd="0" destOrd="0" presId="urn:microsoft.com/office/officeart/2005/8/layout/radial5"/>
    <dgm:cxn modelId="{36BC1202-6FCD-4A29-8A4E-7FC237484C0D}" type="presParOf" srcId="{09447418-11C3-4557-AAB3-82BB74A40A14}" destId="{3F250DFD-1F74-48A2-86CA-4AB0317049C9}" srcOrd="2" destOrd="0" presId="urn:microsoft.com/office/officeart/2005/8/layout/radial5"/>
    <dgm:cxn modelId="{3E71DF41-30AC-4DDF-A378-0F1F28094A0D}" type="presParOf" srcId="{09447418-11C3-4557-AAB3-82BB74A40A14}" destId="{36A263AA-2A10-4FCA-88E5-8FE331F9CF7B}" srcOrd="3" destOrd="0" presId="urn:microsoft.com/office/officeart/2005/8/layout/radial5"/>
    <dgm:cxn modelId="{4B966AE2-5639-43A4-957B-FBC3DDAB6D5E}" type="presParOf" srcId="{36A263AA-2A10-4FCA-88E5-8FE331F9CF7B}" destId="{BD10D87E-5AA2-497E-B881-44BCA2E1ECC4}" srcOrd="0" destOrd="0" presId="urn:microsoft.com/office/officeart/2005/8/layout/radial5"/>
    <dgm:cxn modelId="{293217F6-1358-4423-B769-66D95ECFCA01}" type="presParOf" srcId="{09447418-11C3-4557-AAB3-82BB74A40A14}" destId="{688F7143-293F-4BE8-BE47-1BBCF16D95E6}" srcOrd="4" destOrd="0" presId="urn:microsoft.com/office/officeart/2005/8/layout/radial5"/>
    <dgm:cxn modelId="{30307A4B-53FB-4D44-9436-2785B01D95B6}" type="presParOf" srcId="{09447418-11C3-4557-AAB3-82BB74A40A14}" destId="{F0C8E9BE-0DFB-45D3-8F68-00D970F64A4F}" srcOrd="5" destOrd="0" presId="urn:microsoft.com/office/officeart/2005/8/layout/radial5"/>
    <dgm:cxn modelId="{63CCD00F-EA36-4618-84A6-63BB9624E569}" type="presParOf" srcId="{F0C8E9BE-0DFB-45D3-8F68-00D970F64A4F}" destId="{223F2A20-2BB4-4C15-B70C-67A631A2C761}" srcOrd="0" destOrd="0" presId="urn:microsoft.com/office/officeart/2005/8/layout/radial5"/>
    <dgm:cxn modelId="{F29BFFBD-2BBF-4883-9913-4755E8F6CA20}" type="presParOf" srcId="{09447418-11C3-4557-AAB3-82BB74A40A14}" destId="{CA816186-2BE4-46D0-9EB3-7A2AB7078EF0}" srcOrd="6" destOrd="0" presId="urn:microsoft.com/office/officeart/2005/8/layout/radial5"/>
    <dgm:cxn modelId="{173FFC44-742C-4AB4-9786-39A9153DEE6F}" type="presParOf" srcId="{09447418-11C3-4557-AAB3-82BB74A40A14}" destId="{65F953DA-CC9D-4E85-938A-5AB5FC616BB3}" srcOrd="7" destOrd="0" presId="urn:microsoft.com/office/officeart/2005/8/layout/radial5"/>
    <dgm:cxn modelId="{A6EB107D-8824-4FBB-8746-787C485733BD}" type="presParOf" srcId="{65F953DA-CC9D-4E85-938A-5AB5FC616BB3}" destId="{92F082CC-2190-405E-BE09-25E6E232FAB0}" srcOrd="0" destOrd="0" presId="urn:microsoft.com/office/officeart/2005/8/layout/radial5"/>
    <dgm:cxn modelId="{EBD614C5-8BC1-4D13-AED6-A5D2504FBEF7}" type="presParOf" srcId="{09447418-11C3-4557-AAB3-82BB74A40A14}" destId="{647A2188-C337-48D5-89BB-615CFF3A5679}" srcOrd="8" destOrd="0" presId="urn:microsoft.com/office/officeart/2005/8/layout/radial5"/>
    <dgm:cxn modelId="{DEA920F5-B324-4F1B-B568-470219A1D890}" type="presParOf" srcId="{09447418-11C3-4557-AAB3-82BB74A40A14}" destId="{8AEAF460-B5E4-4B13-A8EF-9575DDA9BF7F}" srcOrd="9" destOrd="0" presId="urn:microsoft.com/office/officeart/2005/8/layout/radial5"/>
    <dgm:cxn modelId="{069BCD5A-ACF6-494E-9F9C-511940571200}" type="presParOf" srcId="{8AEAF460-B5E4-4B13-A8EF-9575DDA9BF7F}" destId="{64B24E5A-0F07-4FB0-A973-95887BB5BDB4}" srcOrd="0" destOrd="0" presId="urn:microsoft.com/office/officeart/2005/8/layout/radial5"/>
    <dgm:cxn modelId="{5572C06C-B4A8-4EA4-8366-E2644F63C293}" type="presParOf" srcId="{09447418-11C3-4557-AAB3-82BB74A40A14}" destId="{25E8E7D0-DB03-44EE-95F6-AF3D3A332E7E}" srcOrd="10" destOrd="0" presId="urn:microsoft.com/office/officeart/2005/8/layout/radial5"/>
    <dgm:cxn modelId="{B181F552-4904-4300-986C-A17CB0AA5D39}" type="presParOf" srcId="{09447418-11C3-4557-AAB3-82BB74A40A14}" destId="{6F3B6FA7-50B9-46E7-A924-FE3BE6BF45FC}" srcOrd="11" destOrd="0" presId="urn:microsoft.com/office/officeart/2005/8/layout/radial5"/>
    <dgm:cxn modelId="{DCC457A0-5B68-453A-A622-75B175204167}" type="presParOf" srcId="{6F3B6FA7-50B9-46E7-A924-FE3BE6BF45FC}" destId="{C3F48BD1-B360-4BCA-B3A8-997451918820}" srcOrd="0" destOrd="0" presId="urn:microsoft.com/office/officeart/2005/8/layout/radial5"/>
    <dgm:cxn modelId="{C5E55588-EBA3-42D8-84B9-6503AF219EB7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AC24710E-7E16-49DB-BC57-CFF72BFBEED7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>
        <a:noFill/>
      </dgm:spPr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>
        <a:noFill/>
      </dgm:spPr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>
        <a:noFill/>
      </dgm:spPr>
      <dgm:t>
        <a:bodyPr/>
        <a:lstStyle/>
        <a:p>
          <a:endParaRPr lang="pt-BR" dirty="0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066A4D-7543-4C1B-BAD4-260C487A7754}" type="pres">
      <dgm:prSet presAssocID="{E5DF5EBF-EFB6-416E-9146-D40BDF5796A2}" presName="centerShape" presStyleLbl="node0" presStyleIdx="0" presStyleCnt="1"/>
      <dgm:spPr/>
      <dgm:t>
        <a:bodyPr/>
        <a:lstStyle/>
        <a:p>
          <a:endParaRPr lang="pt-BR"/>
        </a:p>
      </dgm:t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C928BEB9-39E2-48CC-8E31-0679808C82EA}" type="pres">
      <dgm:prSet presAssocID="{DA6E8196-1833-4914-AE0E-F273C87AEA6C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BD10D87E-5AA2-497E-B881-44BCA2E1ECC4}" type="pres">
      <dgm:prSet presAssocID="{660A9C4E-B46E-40BB-9315-A46D0F17A0E9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223F2A20-2BB4-4C15-B70C-67A631A2C761}" type="pres">
      <dgm:prSet presAssocID="{F3A7E2EB-1B95-4FCD-9615-3C9DA867599A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92F082CC-2190-405E-BE09-25E6E232FAB0}" type="pres">
      <dgm:prSet presAssocID="{4DD44380-1466-4491-A2F5-42E8C84FCC3D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EAF460-B5E4-4B13-A8EF-9575DDA9BF7F}" type="pres">
      <dgm:prSet presAssocID="{140FBE17-7211-4455-BA97-D6A1621058C9}" presName="parTrans" presStyleLbl="sibTrans2D1" presStyleIdx="4" presStyleCnt="6"/>
      <dgm:spPr/>
      <dgm:t>
        <a:bodyPr/>
        <a:lstStyle/>
        <a:p>
          <a:endParaRPr lang="pt-BR"/>
        </a:p>
      </dgm:t>
    </dgm:pt>
    <dgm:pt modelId="{64B24E5A-0F07-4FB0-A973-95887BB5BDB4}" type="pres">
      <dgm:prSet presAssocID="{140FBE17-7211-4455-BA97-D6A1621058C9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3B6FA7-50B9-46E7-A924-FE3BE6BF45FC}" type="pres">
      <dgm:prSet presAssocID="{D89BBEBB-A198-42E2-BE83-C096F00ADD05}" presName="parTrans" presStyleLbl="sibTrans2D1" presStyleIdx="5" presStyleCnt="6"/>
      <dgm:spPr/>
      <dgm:t>
        <a:bodyPr/>
        <a:lstStyle/>
        <a:p>
          <a:endParaRPr lang="pt-BR"/>
        </a:p>
      </dgm:t>
    </dgm:pt>
    <dgm:pt modelId="{C3F48BD1-B360-4BCA-B3A8-997451918820}" type="pres">
      <dgm:prSet presAssocID="{D89BBEBB-A198-42E2-BE83-C096F00ADD05}" presName="connectorText" presStyleLbl="sibTrans2D1" presStyleIdx="5" presStyleCnt="6"/>
      <dgm:spPr/>
      <dgm:t>
        <a:bodyPr/>
        <a:lstStyle/>
        <a:p>
          <a:endParaRPr lang="pt-BR"/>
        </a:p>
      </dgm:t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E51150F-F8D1-4207-985D-C2D5B8F989F3}" type="presOf" srcId="{AC24710E-7E16-49DB-BC57-CFF72BFBEED7}" destId="{647A2188-C337-48D5-89BB-615CFF3A5679}" srcOrd="0" destOrd="0" presId="urn:microsoft.com/office/officeart/2005/8/layout/radial5"/>
    <dgm:cxn modelId="{3456BDAF-CA44-4374-BCED-2862DE3C5BCD}" type="presOf" srcId="{4DD44380-1466-4491-A2F5-42E8C84FCC3D}" destId="{65F953DA-CC9D-4E85-938A-5AB5FC616BB3}" srcOrd="0" destOrd="0" presId="urn:microsoft.com/office/officeart/2005/8/layout/radial5"/>
    <dgm:cxn modelId="{78158600-7603-4DC0-9976-BA7918C6B646}" type="presOf" srcId="{7788DE48-6C8A-4D58-9B03-FD02EB69DADC}" destId="{CA816186-2BE4-46D0-9EB3-7A2AB7078EF0}" srcOrd="0" destOrd="0" presId="urn:microsoft.com/office/officeart/2005/8/layout/radial5"/>
    <dgm:cxn modelId="{526BCF10-B3F4-498A-AF88-6112AB358CC1}" type="presOf" srcId="{052566DA-6319-48AC-8EE4-DDA342BB4A7D}" destId="{54D387EC-C2DA-4416-860F-826641B500F4}" srcOrd="0" destOrd="0" presId="urn:microsoft.com/office/officeart/2005/8/layout/radial5"/>
    <dgm:cxn modelId="{E17153A5-A140-4CC8-9A9E-FFBD43E3DBBD}" type="presOf" srcId="{140FBE17-7211-4455-BA97-D6A1621058C9}" destId="{8AEAF460-B5E4-4B13-A8EF-9575DDA9BF7F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BECD6F08-5B3A-4B5B-B522-0667BC3F6265}" type="presOf" srcId="{F3A7E2EB-1B95-4FCD-9615-3C9DA867599A}" destId="{223F2A20-2BB4-4C15-B70C-67A631A2C761}" srcOrd="1" destOrd="0" presId="urn:microsoft.com/office/officeart/2005/8/layout/radial5"/>
    <dgm:cxn modelId="{5FBFA9E3-AF57-44DF-971A-63C4FB093A84}" type="presOf" srcId="{660A9C4E-B46E-40BB-9315-A46D0F17A0E9}" destId="{BD10D87E-5AA2-497E-B881-44BCA2E1ECC4}" srcOrd="1" destOrd="0" presId="urn:microsoft.com/office/officeart/2005/8/layout/radial5"/>
    <dgm:cxn modelId="{8379D50D-A74B-4383-A941-5CE8B6871113}" type="presOf" srcId="{8CBF5520-0EBE-4392-B568-87696A7A2D89}" destId="{3F250DFD-1F74-48A2-86CA-4AB0317049C9}" srcOrd="0" destOrd="0" presId="urn:microsoft.com/office/officeart/2005/8/layout/radial5"/>
    <dgm:cxn modelId="{1633E142-3ACC-4D22-A2D5-27F3D777B928}" type="presOf" srcId="{DA6E8196-1833-4914-AE0E-F273C87AEA6C}" destId="{C928BEB9-39E2-48CC-8E31-0679808C82EA}" srcOrd="1" destOrd="0" presId="urn:microsoft.com/office/officeart/2005/8/layout/radial5"/>
    <dgm:cxn modelId="{EFC6BD14-D250-4C57-B3C9-2EF25D2B145A}" type="presOf" srcId="{D89BBEBB-A198-42E2-BE83-C096F00ADD05}" destId="{6F3B6FA7-50B9-46E7-A924-FE3BE6BF45FC}" srcOrd="0" destOrd="0" presId="urn:microsoft.com/office/officeart/2005/8/layout/radial5"/>
    <dgm:cxn modelId="{B2AA04EE-A3D8-46FC-AE51-978D619CA16E}" type="presOf" srcId="{72EB9AD7-46B3-47C1-987C-683A7E0E8756}" destId="{09447418-11C3-4557-AAB3-82BB74A40A14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4791F662-D879-4C87-917C-8839CF51313D}" type="presOf" srcId="{660A9C4E-B46E-40BB-9315-A46D0F17A0E9}" destId="{36A263AA-2A10-4FCA-88E5-8FE331F9CF7B}" srcOrd="0" destOrd="0" presId="urn:microsoft.com/office/officeart/2005/8/layout/radial5"/>
    <dgm:cxn modelId="{AE1321FD-F1FD-408E-ACCA-EF0E42EBB8E0}" type="presOf" srcId="{DA6E8196-1833-4914-AE0E-F273C87AEA6C}" destId="{B6B6D98F-92F7-448D-B4D7-58908B974C6B}" srcOrd="0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A7913350-A547-4B2B-B5DD-46680E95339E}" type="presOf" srcId="{E5DF5EBF-EFB6-416E-9146-D40BDF5796A2}" destId="{86066A4D-7543-4C1B-BAD4-260C487A7754}" srcOrd="0" destOrd="0" presId="urn:microsoft.com/office/officeart/2005/8/layout/radial5"/>
    <dgm:cxn modelId="{FB460997-1579-4370-9216-85B9834E6CF4}" type="presOf" srcId="{D89BBEBB-A198-42E2-BE83-C096F00ADD05}" destId="{C3F48BD1-B360-4BCA-B3A8-997451918820}" srcOrd="1" destOrd="0" presId="urn:microsoft.com/office/officeart/2005/8/layout/radial5"/>
    <dgm:cxn modelId="{A3F7CC6B-9671-4100-9ED8-C5839893CDB8}" type="presOf" srcId="{4DD44380-1466-4491-A2F5-42E8C84FCC3D}" destId="{92F082CC-2190-405E-BE09-25E6E232FAB0}" srcOrd="1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5087F131-11A1-4441-9E19-A326B7267E09}" type="presOf" srcId="{A9A38E76-0C10-4F8B-831B-02A22E543112}" destId="{688F7143-293F-4BE8-BE47-1BBCF16D95E6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275640FE-7F18-4BB2-8124-34292EE28D89}" type="presOf" srcId="{F3A7E2EB-1B95-4FCD-9615-3C9DA867599A}" destId="{F0C8E9BE-0DFB-45D3-8F68-00D970F64A4F}" srcOrd="0" destOrd="0" presId="urn:microsoft.com/office/officeart/2005/8/layout/radial5"/>
    <dgm:cxn modelId="{E25753E8-B60C-4392-B024-3EAAEF23F669}" type="presOf" srcId="{B02A4FD7-2F69-4E08-B794-4DE257EC42BA}" destId="{25E8E7D0-DB03-44EE-95F6-AF3D3A332E7E}" srcOrd="0" destOrd="0" presId="urn:microsoft.com/office/officeart/2005/8/layout/radial5"/>
    <dgm:cxn modelId="{8B4F6D47-C0FB-4FA4-95C7-718A7931F8A9}" type="presOf" srcId="{140FBE17-7211-4455-BA97-D6A1621058C9}" destId="{64B24E5A-0F07-4FB0-A973-95887BB5BDB4}" srcOrd="1" destOrd="0" presId="urn:microsoft.com/office/officeart/2005/8/layout/radial5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1CE118AA-03E3-46F2-8426-2DEDC36415ED}" type="presParOf" srcId="{09447418-11C3-4557-AAB3-82BB74A40A14}" destId="{86066A4D-7543-4C1B-BAD4-260C487A7754}" srcOrd="0" destOrd="0" presId="urn:microsoft.com/office/officeart/2005/8/layout/radial5"/>
    <dgm:cxn modelId="{45D58227-0639-4D9D-AFC6-0044D39E4444}" type="presParOf" srcId="{09447418-11C3-4557-AAB3-82BB74A40A14}" destId="{B6B6D98F-92F7-448D-B4D7-58908B974C6B}" srcOrd="1" destOrd="0" presId="urn:microsoft.com/office/officeart/2005/8/layout/radial5"/>
    <dgm:cxn modelId="{CCC24212-D18D-405B-B048-74BE641A4F8B}" type="presParOf" srcId="{B6B6D98F-92F7-448D-B4D7-58908B974C6B}" destId="{C928BEB9-39E2-48CC-8E31-0679808C82EA}" srcOrd="0" destOrd="0" presId="urn:microsoft.com/office/officeart/2005/8/layout/radial5"/>
    <dgm:cxn modelId="{D38755B8-E460-473B-9AAC-A46E6A729A9A}" type="presParOf" srcId="{09447418-11C3-4557-AAB3-82BB74A40A14}" destId="{3F250DFD-1F74-48A2-86CA-4AB0317049C9}" srcOrd="2" destOrd="0" presId="urn:microsoft.com/office/officeart/2005/8/layout/radial5"/>
    <dgm:cxn modelId="{DBA4297B-2BEC-4818-AE3A-7DD8FED3CAA5}" type="presParOf" srcId="{09447418-11C3-4557-AAB3-82BB74A40A14}" destId="{36A263AA-2A10-4FCA-88E5-8FE331F9CF7B}" srcOrd="3" destOrd="0" presId="urn:microsoft.com/office/officeart/2005/8/layout/radial5"/>
    <dgm:cxn modelId="{D38B2AC9-A228-4328-B9F0-E485A3A2AE0A}" type="presParOf" srcId="{36A263AA-2A10-4FCA-88E5-8FE331F9CF7B}" destId="{BD10D87E-5AA2-497E-B881-44BCA2E1ECC4}" srcOrd="0" destOrd="0" presId="urn:microsoft.com/office/officeart/2005/8/layout/radial5"/>
    <dgm:cxn modelId="{B81C203B-920E-46C9-A255-C8B3EBB8BD94}" type="presParOf" srcId="{09447418-11C3-4557-AAB3-82BB74A40A14}" destId="{688F7143-293F-4BE8-BE47-1BBCF16D95E6}" srcOrd="4" destOrd="0" presId="urn:microsoft.com/office/officeart/2005/8/layout/radial5"/>
    <dgm:cxn modelId="{7E7130CD-1646-47B1-9378-1C1037EAE956}" type="presParOf" srcId="{09447418-11C3-4557-AAB3-82BB74A40A14}" destId="{F0C8E9BE-0DFB-45D3-8F68-00D970F64A4F}" srcOrd="5" destOrd="0" presId="urn:microsoft.com/office/officeart/2005/8/layout/radial5"/>
    <dgm:cxn modelId="{5A28A346-B0E6-45B3-B42A-7DF132E29584}" type="presParOf" srcId="{F0C8E9BE-0DFB-45D3-8F68-00D970F64A4F}" destId="{223F2A20-2BB4-4C15-B70C-67A631A2C761}" srcOrd="0" destOrd="0" presId="urn:microsoft.com/office/officeart/2005/8/layout/radial5"/>
    <dgm:cxn modelId="{2FC30DA5-2633-47EB-8CF4-32BB974BA349}" type="presParOf" srcId="{09447418-11C3-4557-AAB3-82BB74A40A14}" destId="{CA816186-2BE4-46D0-9EB3-7A2AB7078EF0}" srcOrd="6" destOrd="0" presId="urn:microsoft.com/office/officeart/2005/8/layout/radial5"/>
    <dgm:cxn modelId="{F9426D3B-C18E-46DB-B6C2-2004B0B307DE}" type="presParOf" srcId="{09447418-11C3-4557-AAB3-82BB74A40A14}" destId="{65F953DA-CC9D-4E85-938A-5AB5FC616BB3}" srcOrd="7" destOrd="0" presId="urn:microsoft.com/office/officeart/2005/8/layout/radial5"/>
    <dgm:cxn modelId="{B41014BA-61FE-432D-A787-8AD04EF593EB}" type="presParOf" srcId="{65F953DA-CC9D-4E85-938A-5AB5FC616BB3}" destId="{92F082CC-2190-405E-BE09-25E6E232FAB0}" srcOrd="0" destOrd="0" presId="urn:microsoft.com/office/officeart/2005/8/layout/radial5"/>
    <dgm:cxn modelId="{E948F807-18F9-43CE-B5F5-C72FCC2C265E}" type="presParOf" srcId="{09447418-11C3-4557-AAB3-82BB74A40A14}" destId="{647A2188-C337-48D5-89BB-615CFF3A5679}" srcOrd="8" destOrd="0" presId="urn:microsoft.com/office/officeart/2005/8/layout/radial5"/>
    <dgm:cxn modelId="{1324EF59-875C-46BD-873B-DDF0BF85D005}" type="presParOf" srcId="{09447418-11C3-4557-AAB3-82BB74A40A14}" destId="{8AEAF460-B5E4-4B13-A8EF-9575DDA9BF7F}" srcOrd="9" destOrd="0" presId="urn:microsoft.com/office/officeart/2005/8/layout/radial5"/>
    <dgm:cxn modelId="{7ED73FBF-76A4-4248-A2D4-9915237C3DB5}" type="presParOf" srcId="{8AEAF460-B5E4-4B13-A8EF-9575DDA9BF7F}" destId="{64B24E5A-0F07-4FB0-A973-95887BB5BDB4}" srcOrd="0" destOrd="0" presId="urn:microsoft.com/office/officeart/2005/8/layout/radial5"/>
    <dgm:cxn modelId="{7AFE73A8-A273-40A4-99A7-57FCC896ADB5}" type="presParOf" srcId="{09447418-11C3-4557-AAB3-82BB74A40A14}" destId="{25E8E7D0-DB03-44EE-95F6-AF3D3A332E7E}" srcOrd="10" destOrd="0" presId="urn:microsoft.com/office/officeart/2005/8/layout/radial5"/>
    <dgm:cxn modelId="{8A4C509C-141B-43B2-996F-C34F93958529}" type="presParOf" srcId="{09447418-11C3-4557-AAB3-82BB74A40A14}" destId="{6F3B6FA7-50B9-46E7-A924-FE3BE6BF45FC}" srcOrd="11" destOrd="0" presId="urn:microsoft.com/office/officeart/2005/8/layout/radial5"/>
    <dgm:cxn modelId="{7ED9CB65-BF5A-427E-A62E-91940CB2BC2F}" type="presParOf" srcId="{6F3B6FA7-50B9-46E7-A924-FE3BE6BF45FC}" destId="{C3F48BD1-B360-4BCA-B3A8-997451918820}" srcOrd="0" destOrd="0" presId="urn:microsoft.com/office/officeart/2005/8/layout/radial5"/>
    <dgm:cxn modelId="{150DF900-BF88-440C-8A09-7E7BB9E96118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rgbClr val="99FFCC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>
        <a:noFill/>
      </dgm:spPr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>
        <a:noFill/>
      </dgm:spPr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066A4D-7543-4C1B-BAD4-260C487A7754}" type="pres">
      <dgm:prSet presAssocID="{E5DF5EBF-EFB6-416E-9146-D40BDF5796A2}" presName="centerShape" presStyleLbl="node0" presStyleIdx="0" presStyleCnt="1"/>
      <dgm:spPr/>
      <dgm:t>
        <a:bodyPr/>
        <a:lstStyle/>
        <a:p>
          <a:endParaRPr lang="pt-BR"/>
        </a:p>
      </dgm:t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C928BEB9-39E2-48CC-8E31-0679808C82EA}" type="pres">
      <dgm:prSet presAssocID="{DA6E8196-1833-4914-AE0E-F273C87AEA6C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BD10D87E-5AA2-497E-B881-44BCA2E1ECC4}" type="pres">
      <dgm:prSet presAssocID="{660A9C4E-B46E-40BB-9315-A46D0F17A0E9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223F2A20-2BB4-4C15-B70C-67A631A2C761}" type="pres">
      <dgm:prSet presAssocID="{F3A7E2EB-1B95-4FCD-9615-3C9DA867599A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92F082CC-2190-405E-BE09-25E6E232FAB0}" type="pres">
      <dgm:prSet presAssocID="{4DD44380-1466-4491-A2F5-42E8C84FCC3D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EAF460-B5E4-4B13-A8EF-9575DDA9BF7F}" type="pres">
      <dgm:prSet presAssocID="{140FBE17-7211-4455-BA97-D6A1621058C9}" presName="parTrans" presStyleLbl="sibTrans2D1" presStyleIdx="4" presStyleCnt="6"/>
      <dgm:spPr/>
      <dgm:t>
        <a:bodyPr/>
        <a:lstStyle/>
        <a:p>
          <a:endParaRPr lang="pt-BR"/>
        </a:p>
      </dgm:t>
    </dgm:pt>
    <dgm:pt modelId="{64B24E5A-0F07-4FB0-A973-95887BB5BDB4}" type="pres">
      <dgm:prSet presAssocID="{140FBE17-7211-4455-BA97-D6A1621058C9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3B6FA7-50B9-46E7-A924-FE3BE6BF45FC}" type="pres">
      <dgm:prSet presAssocID="{D89BBEBB-A198-42E2-BE83-C096F00ADD05}" presName="parTrans" presStyleLbl="sibTrans2D1" presStyleIdx="5" presStyleCnt="6"/>
      <dgm:spPr/>
      <dgm:t>
        <a:bodyPr/>
        <a:lstStyle/>
        <a:p>
          <a:endParaRPr lang="pt-BR"/>
        </a:p>
      </dgm:t>
    </dgm:pt>
    <dgm:pt modelId="{C3F48BD1-B360-4BCA-B3A8-997451918820}" type="pres">
      <dgm:prSet presAssocID="{D89BBEBB-A198-42E2-BE83-C096F00ADD05}" presName="connectorText" presStyleLbl="sibTrans2D1" presStyleIdx="5" presStyleCnt="6"/>
      <dgm:spPr/>
      <dgm:t>
        <a:bodyPr/>
        <a:lstStyle/>
        <a:p>
          <a:endParaRPr lang="pt-BR"/>
        </a:p>
      </dgm:t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D9E8673-9552-4FC7-897F-F2E1395F682F}" type="presOf" srcId="{B02A4FD7-2F69-4E08-B794-4DE257EC42BA}" destId="{25E8E7D0-DB03-44EE-95F6-AF3D3A332E7E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6AFAB6CC-C635-44BC-9EAD-4F0115EC3992}" type="presOf" srcId="{D89BBEBB-A198-42E2-BE83-C096F00ADD05}" destId="{C3F48BD1-B360-4BCA-B3A8-997451918820}" srcOrd="1" destOrd="0" presId="urn:microsoft.com/office/officeart/2005/8/layout/radial5"/>
    <dgm:cxn modelId="{48986D8E-FB73-43BC-9A97-D084A909B328}" type="presOf" srcId="{F3A7E2EB-1B95-4FCD-9615-3C9DA867599A}" destId="{223F2A20-2BB4-4C15-B70C-67A631A2C761}" srcOrd="1" destOrd="0" presId="urn:microsoft.com/office/officeart/2005/8/layout/radial5"/>
    <dgm:cxn modelId="{80CD9FC6-957E-44F9-AECA-6581B189CB98}" type="presOf" srcId="{4DD44380-1466-4491-A2F5-42E8C84FCC3D}" destId="{65F953DA-CC9D-4E85-938A-5AB5FC616BB3}" srcOrd="0" destOrd="0" presId="urn:microsoft.com/office/officeart/2005/8/layout/radial5"/>
    <dgm:cxn modelId="{7BFCCD95-D490-4D75-8B10-0FB328D2C3A3}" type="presOf" srcId="{140FBE17-7211-4455-BA97-D6A1621058C9}" destId="{8AEAF460-B5E4-4B13-A8EF-9575DDA9BF7F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48AF0482-E6B9-4A1B-81F2-FC58403C60F5}" type="presOf" srcId="{D89BBEBB-A198-42E2-BE83-C096F00ADD05}" destId="{6F3B6FA7-50B9-46E7-A924-FE3BE6BF45FC}" srcOrd="0" destOrd="0" presId="urn:microsoft.com/office/officeart/2005/8/layout/radial5"/>
    <dgm:cxn modelId="{4EA4DD8E-460F-4464-B238-199A05C065A9}" type="presOf" srcId="{660A9C4E-B46E-40BB-9315-A46D0F17A0E9}" destId="{BD10D87E-5AA2-497E-B881-44BCA2E1ECC4}" srcOrd="1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3E263BFB-F781-428A-BDD0-C87F83F28537}" type="presOf" srcId="{8CBF5520-0EBE-4392-B568-87696A7A2D89}" destId="{3F250DFD-1F74-48A2-86CA-4AB0317049C9}" srcOrd="0" destOrd="0" presId="urn:microsoft.com/office/officeart/2005/8/layout/radial5"/>
    <dgm:cxn modelId="{A47F4D6E-8244-402F-B288-66BD0AB85A1F}" type="presOf" srcId="{140FBE17-7211-4455-BA97-D6A1621058C9}" destId="{64B24E5A-0F07-4FB0-A973-95887BB5BDB4}" srcOrd="1" destOrd="0" presId="urn:microsoft.com/office/officeart/2005/8/layout/radial5"/>
    <dgm:cxn modelId="{9E60471D-0F3A-4948-9E14-B59448B2F4C9}" type="presOf" srcId="{E5DF5EBF-EFB6-416E-9146-D40BDF5796A2}" destId="{86066A4D-7543-4C1B-BAD4-260C487A7754}" srcOrd="0" destOrd="0" presId="urn:microsoft.com/office/officeart/2005/8/layout/radial5"/>
    <dgm:cxn modelId="{C7CA1AC1-80F3-442B-A2DB-424E7891C152}" type="presOf" srcId="{4DD44380-1466-4491-A2F5-42E8C84FCC3D}" destId="{92F082CC-2190-405E-BE09-25E6E232FAB0}" srcOrd="1" destOrd="0" presId="urn:microsoft.com/office/officeart/2005/8/layout/radial5"/>
    <dgm:cxn modelId="{AC7487AC-E0AF-48E9-9839-10196EE66B9C}" type="presOf" srcId="{DA6E8196-1833-4914-AE0E-F273C87AEA6C}" destId="{B6B6D98F-92F7-448D-B4D7-58908B974C6B}" srcOrd="0" destOrd="0" presId="urn:microsoft.com/office/officeart/2005/8/layout/radial5"/>
    <dgm:cxn modelId="{D60311A8-1091-46B3-BFAE-4F29A33E0C79}" type="presOf" srcId="{AC24710E-7E16-49DB-BC57-CFF72BFBEED7}" destId="{647A2188-C337-48D5-89BB-615CFF3A5679}" srcOrd="0" destOrd="0" presId="urn:microsoft.com/office/officeart/2005/8/layout/radial5"/>
    <dgm:cxn modelId="{B9141E6B-A050-4385-BA73-ABB68F16F049}" type="presOf" srcId="{660A9C4E-B46E-40BB-9315-A46D0F17A0E9}" destId="{36A263AA-2A10-4FCA-88E5-8FE331F9CF7B}" srcOrd="0" destOrd="0" presId="urn:microsoft.com/office/officeart/2005/8/layout/radial5"/>
    <dgm:cxn modelId="{CE10D7B1-E0F6-495D-A88B-FB1E70CD044E}" type="presOf" srcId="{A9A38E76-0C10-4F8B-831B-02A22E543112}" destId="{688F7143-293F-4BE8-BE47-1BBCF16D95E6}" srcOrd="0" destOrd="0" presId="urn:microsoft.com/office/officeart/2005/8/layout/radial5"/>
    <dgm:cxn modelId="{73BD6AFC-9F76-4168-A671-2358F63AC3BC}" type="presOf" srcId="{7788DE48-6C8A-4D58-9B03-FD02EB69DADC}" destId="{CA816186-2BE4-46D0-9EB3-7A2AB7078EF0}" srcOrd="0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B3ACD8B4-A452-433E-B3E8-C830D2740638}" type="presOf" srcId="{72EB9AD7-46B3-47C1-987C-683A7E0E8756}" destId="{09447418-11C3-4557-AAB3-82BB74A40A14}" srcOrd="0" destOrd="0" presId="urn:microsoft.com/office/officeart/2005/8/layout/radial5"/>
    <dgm:cxn modelId="{A8F65EEB-3E10-4C0B-8465-BAE35D56D34D}" type="presOf" srcId="{F3A7E2EB-1B95-4FCD-9615-3C9DA867599A}" destId="{F0C8E9BE-0DFB-45D3-8F68-00D970F64A4F}" srcOrd="0" destOrd="0" presId="urn:microsoft.com/office/officeart/2005/8/layout/radial5"/>
    <dgm:cxn modelId="{66E88DA7-15D5-4E75-A364-9E752223DFE9}" type="presOf" srcId="{052566DA-6319-48AC-8EE4-DDA342BB4A7D}" destId="{54D387EC-C2DA-4416-860F-826641B500F4}" srcOrd="0" destOrd="0" presId="urn:microsoft.com/office/officeart/2005/8/layout/radial5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A3D11174-8095-4AAF-A9BB-E20C36FCB884}" type="presOf" srcId="{DA6E8196-1833-4914-AE0E-F273C87AEA6C}" destId="{C928BEB9-39E2-48CC-8E31-0679808C82EA}" srcOrd="1" destOrd="0" presId="urn:microsoft.com/office/officeart/2005/8/layout/radial5"/>
    <dgm:cxn modelId="{EB604C84-3929-4016-B356-89DC9E5BB8C9}" type="presParOf" srcId="{09447418-11C3-4557-AAB3-82BB74A40A14}" destId="{86066A4D-7543-4C1B-BAD4-260C487A7754}" srcOrd="0" destOrd="0" presId="urn:microsoft.com/office/officeart/2005/8/layout/radial5"/>
    <dgm:cxn modelId="{4828CF10-590D-45CA-9D8F-6F53E7BEC5E9}" type="presParOf" srcId="{09447418-11C3-4557-AAB3-82BB74A40A14}" destId="{B6B6D98F-92F7-448D-B4D7-58908B974C6B}" srcOrd="1" destOrd="0" presId="urn:microsoft.com/office/officeart/2005/8/layout/radial5"/>
    <dgm:cxn modelId="{0A5B09BD-29E2-456B-B49A-84C1AD1CB80F}" type="presParOf" srcId="{B6B6D98F-92F7-448D-B4D7-58908B974C6B}" destId="{C928BEB9-39E2-48CC-8E31-0679808C82EA}" srcOrd="0" destOrd="0" presId="urn:microsoft.com/office/officeart/2005/8/layout/radial5"/>
    <dgm:cxn modelId="{A1485AD7-D8AF-4D81-B459-B9A5F4723F9F}" type="presParOf" srcId="{09447418-11C3-4557-AAB3-82BB74A40A14}" destId="{3F250DFD-1F74-48A2-86CA-4AB0317049C9}" srcOrd="2" destOrd="0" presId="urn:microsoft.com/office/officeart/2005/8/layout/radial5"/>
    <dgm:cxn modelId="{905DBF0C-CCED-4877-8310-68E079A0DD06}" type="presParOf" srcId="{09447418-11C3-4557-AAB3-82BB74A40A14}" destId="{36A263AA-2A10-4FCA-88E5-8FE331F9CF7B}" srcOrd="3" destOrd="0" presId="urn:microsoft.com/office/officeart/2005/8/layout/radial5"/>
    <dgm:cxn modelId="{8FC19FE8-B73C-463F-81FD-4F88EEBDB192}" type="presParOf" srcId="{36A263AA-2A10-4FCA-88E5-8FE331F9CF7B}" destId="{BD10D87E-5AA2-497E-B881-44BCA2E1ECC4}" srcOrd="0" destOrd="0" presId="urn:microsoft.com/office/officeart/2005/8/layout/radial5"/>
    <dgm:cxn modelId="{B1C620B7-0655-448D-8BB4-3E34C948A0B1}" type="presParOf" srcId="{09447418-11C3-4557-AAB3-82BB74A40A14}" destId="{688F7143-293F-4BE8-BE47-1BBCF16D95E6}" srcOrd="4" destOrd="0" presId="urn:microsoft.com/office/officeart/2005/8/layout/radial5"/>
    <dgm:cxn modelId="{CB6C39CA-A9DE-4E25-89C3-D9F5A1BEA162}" type="presParOf" srcId="{09447418-11C3-4557-AAB3-82BB74A40A14}" destId="{F0C8E9BE-0DFB-45D3-8F68-00D970F64A4F}" srcOrd="5" destOrd="0" presId="urn:microsoft.com/office/officeart/2005/8/layout/radial5"/>
    <dgm:cxn modelId="{AAC2F892-310B-42FF-9AD9-6FC33BB6C0E4}" type="presParOf" srcId="{F0C8E9BE-0DFB-45D3-8F68-00D970F64A4F}" destId="{223F2A20-2BB4-4C15-B70C-67A631A2C761}" srcOrd="0" destOrd="0" presId="urn:microsoft.com/office/officeart/2005/8/layout/radial5"/>
    <dgm:cxn modelId="{89D68E8D-F601-493C-947E-2978AD771871}" type="presParOf" srcId="{09447418-11C3-4557-AAB3-82BB74A40A14}" destId="{CA816186-2BE4-46D0-9EB3-7A2AB7078EF0}" srcOrd="6" destOrd="0" presId="urn:microsoft.com/office/officeart/2005/8/layout/radial5"/>
    <dgm:cxn modelId="{13898830-8E45-4DEB-A427-9F29BDDE99DC}" type="presParOf" srcId="{09447418-11C3-4557-AAB3-82BB74A40A14}" destId="{65F953DA-CC9D-4E85-938A-5AB5FC616BB3}" srcOrd="7" destOrd="0" presId="urn:microsoft.com/office/officeart/2005/8/layout/radial5"/>
    <dgm:cxn modelId="{33A22892-A9B2-4186-87BA-CB8D13EA3187}" type="presParOf" srcId="{65F953DA-CC9D-4E85-938A-5AB5FC616BB3}" destId="{92F082CC-2190-405E-BE09-25E6E232FAB0}" srcOrd="0" destOrd="0" presId="urn:microsoft.com/office/officeart/2005/8/layout/radial5"/>
    <dgm:cxn modelId="{CE780C9A-1614-40FA-9755-5CD7099408BB}" type="presParOf" srcId="{09447418-11C3-4557-AAB3-82BB74A40A14}" destId="{647A2188-C337-48D5-89BB-615CFF3A5679}" srcOrd="8" destOrd="0" presId="urn:microsoft.com/office/officeart/2005/8/layout/radial5"/>
    <dgm:cxn modelId="{89771305-C731-44E1-A01E-E1B6AC39D1AE}" type="presParOf" srcId="{09447418-11C3-4557-AAB3-82BB74A40A14}" destId="{8AEAF460-B5E4-4B13-A8EF-9575DDA9BF7F}" srcOrd="9" destOrd="0" presId="urn:microsoft.com/office/officeart/2005/8/layout/radial5"/>
    <dgm:cxn modelId="{FF71FD2E-C855-437F-A605-5311A685A6EB}" type="presParOf" srcId="{8AEAF460-B5E4-4B13-A8EF-9575DDA9BF7F}" destId="{64B24E5A-0F07-4FB0-A973-95887BB5BDB4}" srcOrd="0" destOrd="0" presId="urn:microsoft.com/office/officeart/2005/8/layout/radial5"/>
    <dgm:cxn modelId="{4FE90C6D-94CC-4BCC-B222-93D0A1118036}" type="presParOf" srcId="{09447418-11C3-4557-AAB3-82BB74A40A14}" destId="{25E8E7D0-DB03-44EE-95F6-AF3D3A332E7E}" srcOrd="10" destOrd="0" presId="urn:microsoft.com/office/officeart/2005/8/layout/radial5"/>
    <dgm:cxn modelId="{0A6DDEA2-AD30-4230-A481-CD89D7591FB2}" type="presParOf" srcId="{09447418-11C3-4557-AAB3-82BB74A40A14}" destId="{6F3B6FA7-50B9-46E7-A924-FE3BE6BF45FC}" srcOrd="11" destOrd="0" presId="urn:microsoft.com/office/officeart/2005/8/layout/radial5"/>
    <dgm:cxn modelId="{FB2951ED-CB63-4BEB-9EDB-753D8832DB8E}" type="presParOf" srcId="{6F3B6FA7-50B9-46E7-A924-FE3BE6BF45FC}" destId="{C3F48BD1-B360-4BCA-B3A8-997451918820}" srcOrd="0" destOrd="0" presId="urn:microsoft.com/office/officeart/2005/8/layout/radial5"/>
    <dgm:cxn modelId="{BB40AFE0-A616-47CB-8DD5-B03B272650EA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2EB9AD7-46B3-47C1-987C-683A7E0E8756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5DF5EBF-EFB6-416E-9146-D40BDF5796A2}">
      <dgm:prSet phldrT="[Texto]"/>
      <dgm:spPr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48BE90E4-A146-4D3F-8686-0AEBB557DE24}" type="parTrans" cxnId="{B7D05402-B020-4521-8585-1862AD32EFAA}">
      <dgm:prSet/>
      <dgm:spPr/>
      <dgm:t>
        <a:bodyPr/>
        <a:lstStyle/>
        <a:p>
          <a:endParaRPr lang="pt-BR"/>
        </a:p>
      </dgm:t>
    </dgm:pt>
    <dgm:pt modelId="{423F4CB8-BAEE-47DE-AAC9-3AB0C3F130CD}" type="sibTrans" cxnId="{B7D05402-B020-4521-8585-1862AD32EFAA}">
      <dgm:prSet/>
      <dgm:spPr/>
      <dgm:t>
        <a:bodyPr/>
        <a:lstStyle/>
        <a:p>
          <a:endParaRPr lang="pt-BR"/>
        </a:p>
      </dgm:t>
    </dgm:pt>
    <dgm:pt modelId="{8CBF5520-0EBE-4392-B568-87696A7A2D89}">
      <dgm:prSet phldrT="[Texto]"/>
      <dgm:spPr>
        <a:solidFill>
          <a:srgbClr val="33CC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A6E8196-1833-4914-AE0E-F273C87AEA6C}" type="parTrans" cxnId="{7BC82F49-D90C-4B54-B406-682DC2B5154C}">
      <dgm:prSet/>
      <dgm:spPr/>
      <dgm:t>
        <a:bodyPr/>
        <a:lstStyle/>
        <a:p>
          <a:endParaRPr lang="pt-BR" dirty="0"/>
        </a:p>
      </dgm:t>
    </dgm:pt>
    <dgm:pt modelId="{9D072D0A-9ACB-4C6A-B552-68054A673416}" type="sibTrans" cxnId="{7BC82F49-D90C-4B54-B406-682DC2B5154C}">
      <dgm:prSet/>
      <dgm:spPr/>
      <dgm:t>
        <a:bodyPr/>
        <a:lstStyle/>
        <a:p>
          <a:endParaRPr lang="pt-BR"/>
        </a:p>
      </dgm:t>
    </dgm:pt>
    <dgm:pt modelId="{A9A38E76-0C10-4F8B-831B-02A22E543112}">
      <dgm:prSet phldrT="[Texto]"/>
      <dgm:spPr>
        <a:solidFill>
          <a:srgbClr val="9999FF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660A9C4E-B46E-40BB-9315-A46D0F17A0E9}" type="parTrans" cxnId="{880FEEBB-FFDB-4E1A-85BB-1B318D561894}">
      <dgm:prSet/>
      <dgm:spPr/>
      <dgm:t>
        <a:bodyPr/>
        <a:lstStyle/>
        <a:p>
          <a:endParaRPr lang="pt-BR" dirty="0"/>
        </a:p>
      </dgm:t>
    </dgm:pt>
    <dgm:pt modelId="{AB0EB431-D64A-41D2-95A1-A61D09FB68D1}" type="sibTrans" cxnId="{880FEEBB-FFDB-4E1A-85BB-1B318D561894}">
      <dgm:prSet/>
      <dgm:spPr/>
      <dgm:t>
        <a:bodyPr/>
        <a:lstStyle/>
        <a:p>
          <a:endParaRPr lang="pt-BR"/>
        </a:p>
      </dgm:t>
    </dgm:pt>
    <dgm:pt modelId="{7788DE48-6C8A-4D58-9B03-FD02EB69DADC}">
      <dgm:prSet phldrT="[Texto]"/>
      <dgm:spPr>
        <a:solidFill>
          <a:srgbClr val="99FFCC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541795D-10BF-4869-8AA2-C051FCAEEE69}" type="sibTrans" cxnId="{D65EB063-7869-453B-ACCD-7F29A67C14C8}">
      <dgm:prSet/>
      <dgm:spPr/>
      <dgm:t>
        <a:bodyPr/>
        <a:lstStyle/>
        <a:p>
          <a:endParaRPr lang="pt-BR"/>
        </a:p>
      </dgm:t>
    </dgm:pt>
    <dgm:pt modelId="{F3A7E2EB-1B95-4FCD-9615-3C9DA867599A}" type="parTrans" cxnId="{D65EB063-7869-453B-ACCD-7F29A67C14C8}">
      <dgm:prSet/>
      <dgm:spPr/>
      <dgm:t>
        <a:bodyPr/>
        <a:lstStyle/>
        <a:p>
          <a:endParaRPr lang="pt-BR" dirty="0"/>
        </a:p>
      </dgm:t>
    </dgm:pt>
    <dgm:pt modelId="{AC24710E-7E16-49DB-BC57-CFF72BFBEED7}">
      <dgm:prSet phldrT="[Texto]"/>
      <dgm:spPr>
        <a:solidFill>
          <a:srgbClr val="FFFF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54F7A9CA-4DE9-433F-B168-C9E24EAA2C68}" type="sibTrans" cxnId="{1F5D4DD1-6737-4391-846A-4F831E190ECE}">
      <dgm:prSet/>
      <dgm:spPr/>
      <dgm:t>
        <a:bodyPr/>
        <a:lstStyle/>
        <a:p>
          <a:endParaRPr lang="pt-BR"/>
        </a:p>
      </dgm:t>
    </dgm:pt>
    <dgm:pt modelId="{4DD44380-1466-4491-A2F5-42E8C84FCC3D}" type="parTrans" cxnId="{1F5D4DD1-6737-4391-846A-4F831E190ECE}">
      <dgm:prSet/>
      <dgm:spPr/>
      <dgm:t>
        <a:bodyPr/>
        <a:lstStyle/>
        <a:p>
          <a:endParaRPr lang="pt-BR" dirty="0"/>
        </a:p>
      </dgm:t>
    </dgm:pt>
    <dgm:pt modelId="{10E3AEDB-C9F3-48E5-9E65-2F18B7692478}">
      <dgm:prSet phldrT="[Texto]"/>
      <dgm:spPr>
        <a:solidFill>
          <a:srgbClr val="FFCC99"/>
        </a:solidFill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F333A9C1-1B99-4E3E-87CB-4319980B806C}" type="sibTrans" cxnId="{74592B9D-A524-424A-9D27-9D6EA898C8DD}">
      <dgm:prSet/>
      <dgm:spPr/>
      <dgm:t>
        <a:bodyPr/>
        <a:lstStyle/>
        <a:p>
          <a:endParaRPr lang="pt-BR"/>
        </a:p>
      </dgm:t>
    </dgm:pt>
    <dgm:pt modelId="{8D6119ED-D646-4BC4-8DB2-4A332B05B0D4}" type="parTrans" cxnId="{74592B9D-A524-424A-9D27-9D6EA898C8DD}">
      <dgm:prSet/>
      <dgm:spPr/>
      <dgm:t>
        <a:bodyPr/>
        <a:lstStyle/>
        <a:p>
          <a:endParaRPr lang="pt-BR"/>
        </a:p>
      </dgm:t>
    </dgm:pt>
    <dgm:pt modelId="{052566DA-6319-48AC-8EE4-DDA342BB4A7D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D89BBEBB-A198-42E2-BE83-C096F00ADD05}" type="parTrans" cxnId="{894046BD-5807-4204-BF5A-49C28E0AB3A8}">
      <dgm:prSet/>
      <dgm:spPr>
        <a:noFill/>
      </dgm:spPr>
      <dgm:t>
        <a:bodyPr/>
        <a:lstStyle/>
        <a:p>
          <a:endParaRPr lang="pt-BR" dirty="0"/>
        </a:p>
      </dgm:t>
    </dgm:pt>
    <dgm:pt modelId="{7110CB0E-A3B7-4207-86A7-9990B7AE28F5}" type="sibTrans" cxnId="{894046BD-5807-4204-BF5A-49C28E0AB3A8}">
      <dgm:prSet/>
      <dgm:spPr/>
      <dgm:t>
        <a:bodyPr/>
        <a:lstStyle/>
        <a:p>
          <a:endParaRPr lang="pt-BR"/>
        </a:p>
      </dgm:t>
    </dgm:pt>
    <dgm:pt modelId="{B02A4FD7-2F69-4E08-B794-4DE257EC42BA}">
      <dgm:prSet phldrT="[Texto]"/>
      <dgm:spPr>
        <a:noFill/>
        <a:ln>
          <a:noFill/>
        </a:ln>
      </dgm:spPr>
      <dgm:t>
        <a:bodyPr/>
        <a:lstStyle/>
        <a:p>
          <a:endParaRPr lang="pt-BR" dirty="0">
            <a:solidFill>
              <a:schemeClr val="tx2"/>
            </a:solidFill>
          </a:endParaRPr>
        </a:p>
      </dgm:t>
    </dgm:pt>
    <dgm:pt modelId="{140FBE17-7211-4455-BA97-D6A1621058C9}" type="parTrans" cxnId="{C8B0C57E-78D3-4478-BB52-861F1300EA93}">
      <dgm:prSet/>
      <dgm:spPr>
        <a:noFill/>
      </dgm:spPr>
      <dgm:t>
        <a:bodyPr/>
        <a:lstStyle/>
        <a:p>
          <a:endParaRPr lang="pt-BR" dirty="0"/>
        </a:p>
      </dgm:t>
    </dgm:pt>
    <dgm:pt modelId="{694812B6-2E45-4FEA-AB12-DCA2A3EC4C15}" type="sibTrans" cxnId="{C8B0C57E-78D3-4478-BB52-861F1300EA93}">
      <dgm:prSet/>
      <dgm:spPr/>
      <dgm:t>
        <a:bodyPr/>
        <a:lstStyle/>
        <a:p>
          <a:endParaRPr lang="pt-BR"/>
        </a:p>
      </dgm:t>
    </dgm:pt>
    <dgm:pt modelId="{09447418-11C3-4557-AAB3-82BB74A40A14}" type="pres">
      <dgm:prSet presAssocID="{72EB9AD7-46B3-47C1-987C-683A7E0E87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86066A4D-7543-4C1B-BAD4-260C487A7754}" type="pres">
      <dgm:prSet presAssocID="{E5DF5EBF-EFB6-416E-9146-D40BDF5796A2}" presName="centerShape" presStyleLbl="node0" presStyleIdx="0" presStyleCnt="1"/>
      <dgm:spPr/>
      <dgm:t>
        <a:bodyPr/>
        <a:lstStyle/>
        <a:p>
          <a:endParaRPr lang="pt-BR"/>
        </a:p>
      </dgm:t>
    </dgm:pt>
    <dgm:pt modelId="{B6B6D98F-92F7-448D-B4D7-58908B974C6B}" type="pres">
      <dgm:prSet presAssocID="{DA6E8196-1833-4914-AE0E-F273C87AEA6C}" presName="parTrans" presStyleLbl="sibTrans2D1" presStyleIdx="0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C928BEB9-39E2-48CC-8E31-0679808C82EA}" type="pres">
      <dgm:prSet presAssocID="{DA6E8196-1833-4914-AE0E-F273C87AEA6C}" presName="connectorText" presStyleLbl="sibTrans2D1" presStyleIdx="0" presStyleCnt="6"/>
      <dgm:spPr/>
      <dgm:t>
        <a:bodyPr/>
        <a:lstStyle/>
        <a:p>
          <a:endParaRPr lang="pt-BR"/>
        </a:p>
      </dgm:t>
    </dgm:pt>
    <dgm:pt modelId="{3F250DFD-1F74-48A2-86CA-4AB0317049C9}" type="pres">
      <dgm:prSet presAssocID="{8CBF5520-0EBE-4392-B568-87696A7A2D8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A263AA-2A10-4FCA-88E5-8FE331F9CF7B}" type="pres">
      <dgm:prSet presAssocID="{660A9C4E-B46E-40BB-9315-A46D0F17A0E9}" presName="parTrans" presStyleLbl="sibTrans2D1" presStyleIdx="1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BD10D87E-5AA2-497E-B881-44BCA2E1ECC4}" type="pres">
      <dgm:prSet presAssocID="{660A9C4E-B46E-40BB-9315-A46D0F17A0E9}" presName="connectorText" presStyleLbl="sibTrans2D1" presStyleIdx="1" presStyleCnt="6"/>
      <dgm:spPr/>
      <dgm:t>
        <a:bodyPr/>
        <a:lstStyle/>
        <a:p>
          <a:endParaRPr lang="pt-BR"/>
        </a:p>
      </dgm:t>
    </dgm:pt>
    <dgm:pt modelId="{688F7143-293F-4BE8-BE47-1BBCF16D95E6}" type="pres">
      <dgm:prSet presAssocID="{A9A38E76-0C10-4F8B-831B-02A22E54311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C8E9BE-0DFB-45D3-8F68-00D970F64A4F}" type="pres">
      <dgm:prSet presAssocID="{F3A7E2EB-1B95-4FCD-9615-3C9DA867599A}" presName="parTrans" presStyleLbl="sibTrans2D1" presStyleIdx="2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223F2A20-2BB4-4C15-B70C-67A631A2C761}" type="pres">
      <dgm:prSet presAssocID="{F3A7E2EB-1B95-4FCD-9615-3C9DA867599A}" presName="connectorText" presStyleLbl="sibTrans2D1" presStyleIdx="2" presStyleCnt="6"/>
      <dgm:spPr/>
      <dgm:t>
        <a:bodyPr/>
        <a:lstStyle/>
        <a:p>
          <a:endParaRPr lang="pt-BR"/>
        </a:p>
      </dgm:t>
    </dgm:pt>
    <dgm:pt modelId="{CA816186-2BE4-46D0-9EB3-7A2AB7078EF0}" type="pres">
      <dgm:prSet presAssocID="{7788DE48-6C8A-4D58-9B03-FD02EB69DADC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F953DA-CC9D-4E85-938A-5AB5FC616BB3}" type="pres">
      <dgm:prSet presAssocID="{4DD44380-1466-4491-A2F5-42E8C84FCC3D}" presName="parTrans" presStyleLbl="sibTrans2D1" presStyleIdx="3" presStyleCnt="6" custAng="5400000"/>
      <dgm:spPr>
        <a:prstGeom prst="upDownArrow">
          <a:avLst/>
        </a:prstGeom>
      </dgm:spPr>
      <dgm:t>
        <a:bodyPr/>
        <a:lstStyle/>
        <a:p>
          <a:endParaRPr lang="pt-BR"/>
        </a:p>
      </dgm:t>
    </dgm:pt>
    <dgm:pt modelId="{92F082CC-2190-405E-BE09-25E6E232FAB0}" type="pres">
      <dgm:prSet presAssocID="{4DD44380-1466-4491-A2F5-42E8C84FCC3D}" presName="connectorText" presStyleLbl="sibTrans2D1" presStyleIdx="3" presStyleCnt="6"/>
      <dgm:spPr/>
      <dgm:t>
        <a:bodyPr/>
        <a:lstStyle/>
        <a:p>
          <a:endParaRPr lang="pt-BR"/>
        </a:p>
      </dgm:t>
    </dgm:pt>
    <dgm:pt modelId="{647A2188-C337-48D5-89BB-615CFF3A5679}" type="pres">
      <dgm:prSet presAssocID="{AC24710E-7E16-49DB-BC57-CFF72BFBEED7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AEAF460-B5E4-4B13-A8EF-9575DDA9BF7F}" type="pres">
      <dgm:prSet presAssocID="{140FBE17-7211-4455-BA97-D6A1621058C9}" presName="parTrans" presStyleLbl="sibTrans2D1" presStyleIdx="4" presStyleCnt="6"/>
      <dgm:spPr/>
      <dgm:t>
        <a:bodyPr/>
        <a:lstStyle/>
        <a:p>
          <a:endParaRPr lang="pt-BR"/>
        </a:p>
      </dgm:t>
    </dgm:pt>
    <dgm:pt modelId="{64B24E5A-0F07-4FB0-A973-95887BB5BDB4}" type="pres">
      <dgm:prSet presAssocID="{140FBE17-7211-4455-BA97-D6A1621058C9}" presName="connectorText" presStyleLbl="sibTrans2D1" presStyleIdx="4" presStyleCnt="6"/>
      <dgm:spPr/>
      <dgm:t>
        <a:bodyPr/>
        <a:lstStyle/>
        <a:p>
          <a:endParaRPr lang="pt-BR"/>
        </a:p>
      </dgm:t>
    </dgm:pt>
    <dgm:pt modelId="{25E8E7D0-DB03-44EE-95F6-AF3D3A332E7E}" type="pres">
      <dgm:prSet presAssocID="{B02A4FD7-2F69-4E08-B794-4DE257EC42B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3B6FA7-50B9-46E7-A924-FE3BE6BF45FC}" type="pres">
      <dgm:prSet presAssocID="{D89BBEBB-A198-42E2-BE83-C096F00ADD05}" presName="parTrans" presStyleLbl="sibTrans2D1" presStyleIdx="5" presStyleCnt="6"/>
      <dgm:spPr/>
      <dgm:t>
        <a:bodyPr/>
        <a:lstStyle/>
        <a:p>
          <a:endParaRPr lang="pt-BR"/>
        </a:p>
      </dgm:t>
    </dgm:pt>
    <dgm:pt modelId="{C3F48BD1-B360-4BCA-B3A8-997451918820}" type="pres">
      <dgm:prSet presAssocID="{D89BBEBB-A198-42E2-BE83-C096F00ADD05}" presName="connectorText" presStyleLbl="sibTrans2D1" presStyleIdx="5" presStyleCnt="6"/>
      <dgm:spPr/>
      <dgm:t>
        <a:bodyPr/>
        <a:lstStyle/>
        <a:p>
          <a:endParaRPr lang="pt-BR"/>
        </a:p>
      </dgm:t>
    </dgm:pt>
    <dgm:pt modelId="{54D387EC-C2DA-4416-860F-826641B500F4}" type="pres">
      <dgm:prSet presAssocID="{052566DA-6319-48AC-8EE4-DDA342BB4A7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A28DBAE-EF06-428B-B8EB-6630E11DD1DB}" type="presOf" srcId="{DA6E8196-1833-4914-AE0E-F273C87AEA6C}" destId="{C928BEB9-39E2-48CC-8E31-0679808C82EA}" srcOrd="1" destOrd="0" presId="urn:microsoft.com/office/officeart/2005/8/layout/radial5"/>
    <dgm:cxn modelId="{89EAA7DC-2E86-4FA2-A458-25BC629318F7}" type="presOf" srcId="{660A9C4E-B46E-40BB-9315-A46D0F17A0E9}" destId="{BD10D87E-5AA2-497E-B881-44BCA2E1ECC4}" srcOrd="1" destOrd="0" presId="urn:microsoft.com/office/officeart/2005/8/layout/radial5"/>
    <dgm:cxn modelId="{2F9247FF-A978-435C-BABF-665FA4FAE5AD}" type="presOf" srcId="{F3A7E2EB-1B95-4FCD-9615-3C9DA867599A}" destId="{F0C8E9BE-0DFB-45D3-8F68-00D970F64A4F}" srcOrd="0" destOrd="0" presId="urn:microsoft.com/office/officeart/2005/8/layout/radial5"/>
    <dgm:cxn modelId="{B7D05402-B020-4521-8585-1862AD32EFAA}" srcId="{72EB9AD7-46B3-47C1-987C-683A7E0E8756}" destId="{E5DF5EBF-EFB6-416E-9146-D40BDF5796A2}" srcOrd="0" destOrd="0" parTransId="{48BE90E4-A146-4D3F-8686-0AEBB557DE24}" sibTransId="{423F4CB8-BAEE-47DE-AAC9-3AB0C3F130CD}"/>
    <dgm:cxn modelId="{B032AC53-5CDE-43BD-AC35-4F165A03B3BD}" type="presOf" srcId="{4DD44380-1466-4491-A2F5-42E8C84FCC3D}" destId="{92F082CC-2190-405E-BE09-25E6E232FAB0}" srcOrd="1" destOrd="0" presId="urn:microsoft.com/office/officeart/2005/8/layout/radial5"/>
    <dgm:cxn modelId="{8BD3EA07-D8DB-4AE1-AAB0-D9CEE90D4267}" type="presOf" srcId="{DA6E8196-1833-4914-AE0E-F273C87AEA6C}" destId="{B6B6D98F-92F7-448D-B4D7-58908B974C6B}" srcOrd="0" destOrd="0" presId="urn:microsoft.com/office/officeart/2005/8/layout/radial5"/>
    <dgm:cxn modelId="{3AF49F5C-43DC-4A3B-98F4-63395C3656F2}" type="presOf" srcId="{660A9C4E-B46E-40BB-9315-A46D0F17A0E9}" destId="{36A263AA-2A10-4FCA-88E5-8FE331F9CF7B}" srcOrd="0" destOrd="0" presId="urn:microsoft.com/office/officeart/2005/8/layout/radial5"/>
    <dgm:cxn modelId="{7BC82F49-D90C-4B54-B406-682DC2B5154C}" srcId="{E5DF5EBF-EFB6-416E-9146-D40BDF5796A2}" destId="{8CBF5520-0EBE-4392-B568-87696A7A2D89}" srcOrd="0" destOrd="0" parTransId="{DA6E8196-1833-4914-AE0E-F273C87AEA6C}" sibTransId="{9D072D0A-9ACB-4C6A-B552-68054A673416}"/>
    <dgm:cxn modelId="{3F3EA6C8-0D5B-4142-8F2A-A913FB8B7419}" type="presOf" srcId="{7788DE48-6C8A-4D58-9B03-FD02EB69DADC}" destId="{CA816186-2BE4-46D0-9EB3-7A2AB7078EF0}" srcOrd="0" destOrd="0" presId="urn:microsoft.com/office/officeart/2005/8/layout/radial5"/>
    <dgm:cxn modelId="{98ABF9E7-B1CF-4A5D-869A-05CAAB75D49B}" type="presOf" srcId="{AC24710E-7E16-49DB-BC57-CFF72BFBEED7}" destId="{647A2188-C337-48D5-89BB-615CFF3A5679}" srcOrd="0" destOrd="0" presId="urn:microsoft.com/office/officeart/2005/8/layout/radial5"/>
    <dgm:cxn modelId="{9EE04E30-FB36-44E6-9206-71DF4DF0E2FD}" type="presOf" srcId="{F3A7E2EB-1B95-4FCD-9615-3C9DA867599A}" destId="{223F2A20-2BB4-4C15-B70C-67A631A2C761}" srcOrd="1" destOrd="0" presId="urn:microsoft.com/office/officeart/2005/8/layout/radial5"/>
    <dgm:cxn modelId="{F60BC7F9-5B96-47D9-96A3-4085197EFF2B}" type="presOf" srcId="{D89BBEBB-A198-42E2-BE83-C096F00ADD05}" destId="{C3F48BD1-B360-4BCA-B3A8-997451918820}" srcOrd="1" destOrd="0" presId="urn:microsoft.com/office/officeart/2005/8/layout/radial5"/>
    <dgm:cxn modelId="{3FEDA858-F8CE-4FED-AB20-B0A5BD43AB6C}" type="presOf" srcId="{A9A38E76-0C10-4F8B-831B-02A22E543112}" destId="{688F7143-293F-4BE8-BE47-1BBCF16D95E6}" srcOrd="0" destOrd="0" presId="urn:microsoft.com/office/officeart/2005/8/layout/radial5"/>
    <dgm:cxn modelId="{880FEEBB-FFDB-4E1A-85BB-1B318D561894}" srcId="{E5DF5EBF-EFB6-416E-9146-D40BDF5796A2}" destId="{A9A38E76-0C10-4F8B-831B-02A22E543112}" srcOrd="1" destOrd="0" parTransId="{660A9C4E-B46E-40BB-9315-A46D0F17A0E9}" sibTransId="{AB0EB431-D64A-41D2-95A1-A61D09FB68D1}"/>
    <dgm:cxn modelId="{3880FDE0-0372-4ACC-A87B-E647C9DA3CD7}" type="presOf" srcId="{8CBF5520-0EBE-4392-B568-87696A7A2D89}" destId="{3F250DFD-1F74-48A2-86CA-4AB0317049C9}" srcOrd="0" destOrd="0" presId="urn:microsoft.com/office/officeart/2005/8/layout/radial5"/>
    <dgm:cxn modelId="{A45AC407-91D9-4C43-B7B6-7F62DF87C159}" type="presOf" srcId="{4DD44380-1466-4491-A2F5-42E8C84FCC3D}" destId="{65F953DA-CC9D-4E85-938A-5AB5FC616BB3}" srcOrd="0" destOrd="0" presId="urn:microsoft.com/office/officeart/2005/8/layout/radial5"/>
    <dgm:cxn modelId="{C166B313-29B1-4271-A31F-FA497A743277}" type="presOf" srcId="{D89BBEBB-A198-42E2-BE83-C096F00ADD05}" destId="{6F3B6FA7-50B9-46E7-A924-FE3BE6BF45FC}" srcOrd="0" destOrd="0" presId="urn:microsoft.com/office/officeart/2005/8/layout/radial5"/>
    <dgm:cxn modelId="{894046BD-5807-4204-BF5A-49C28E0AB3A8}" srcId="{E5DF5EBF-EFB6-416E-9146-D40BDF5796A2}" destId="{052566DA-6319-48AC-8EE4-DDA342BB4A7D}" srcOrd="5" destOrd="0" parTransId="{D89BBEBB-A198-42E2-BE83-C096F00ADD05}" sibTransId="{7110CB0E-A3B7-4207-86A7-9990B7AE28F5}"/>
    <dgm:cxn modelId="{B577A6E8-6533-479E-B04A-DFBE27B7FE5F}" type="presOf" srcId="{E5DF5EBF-EFB6-416E-9146-D40BDF5796A2}" destId="{86066A4D-7543-4C1B-BAD4-260C487A7754}" srcOrd="0" destOrd="0" presId="urn:microsoft.com/office/officeart/2005/8/layout/radial5"/>
    <dgm:cxn modelId="{4298D065-B27D-48C2-B25E-26A6432C50AD}" type="presOf" srcId="{72EB9AD7-46B3-47C1-987C-683A7E0E8756}" destId="{09447418-11C3-4557-AAB3-82BB74A40A14}" srcOrd="0" destOrd="0" presId="urn:microsoft.com/office/officeart/2005/8/layout/radial5"/>
    <dgm:cxn modelId="{21E754DF-DA9C-470A-83F4-2587266E1AA6}" type="presOf" srcId="{052566DA-6319-48AC-8EE4-DDA342BB4A7D}" destId="{54D387EC-C2DA-4416-860F-826641B500F4}" srcOrd="0" destOrd="0" presId="urn:microsoft.com/office/officeart/2005/8/layout/radial5"/>
    <dgm:cxn modelId="{B5BA3C77-D692-42FC-8886-3A9B7A9BD769}" type="presOf" srcId="{140FBE17-7211-4455-BA97-D6A1621058C9}" destId="{64B24E5A-0F07-4FB0-A973-95887BB5BDB4}" srcOrd="1" destOrd="0" presId="urn:microsoft.com/office/officeart/2005/8/layout/radial5"/>
    <dgm:cxn modelId="{09BC386E-7768-435D-9CFF-69EC798D6BAB}" type="presOf" srcId="{140FBE17-7211-4455-BA97-D6A1621058C9}" destId="{8AEAF460-B5E4-4B13-A8EF-9575DDA9BF7F}" srcOrd="0" destOrd="0" presId="urn:microsoft.com/office/officeart/2005/8/layout/radial5"/>
    <dgm:cxn modelId="{D65EB063-7869-453B-ACCD-7F29A67C14C8}" srcId="{E5DF5EBF-EFB6-416E-9146-D40BDF5796A2}" destId="{7788DE48-6C8A-4D58-9B03-FD02EB69DADC}" srcOrd="2" destOrd="0" parTransId="{F3A7E2EB-1B95-4FCD-9615-3C9DA867599A}" sibTransId="{F541795D-10BF-4869-8AA2-C051FCAEEE69}"/>
    <dgm:cxn modelId="{74592B9D-A524-424A-9D27-9D6EA898C8DD}" srcId="{72EB9AD7-46B3-47C1-987C-683A7E0E8756}" destId="{10E3AEDB-C9F3-48E5-9E65-2F18B7692478}" srcOrd="1" destOrd="0" parTransId="{8D6119ED-D646-4BC4-8DB2-4A332B05B0D4}" sibTransId="{F333A9C1-1B99-4E3E-87CB-4319980B806C}"/>
    <dgm:cxn modelId="{1F5D4DD1-6737-4391-846A-4F831E190ECE}" srcId="{E5DF5EBF-EFB6-416E-9146-D40BDF5796A2}" destId="{AC24710E-7E16-49DB-BC57-CFF72BFBEED7}" srcOrd="3" destOrd="0" parTransId="{4DD44380-1466-4491-A2F5-42E8C84FCC3D}" sibTransId="{54F7A9CA-4DE9-433F-B168-C9E24EAA2C68}"/>
    <dgm:cxn modelId="{C8B0C57E-78D3-4478-BB52-861F1300EA93}" srcId="{E5DF5EBF-EFB6-416E-9146-D40BDF5796A2}" destId="{B02A4FD7-2F69-4E08-B794-4DE257EC42BA}" srcOrd="4" destOrd="0" parTransId="{140FBE17-7211-4455-BA97-D6A1621058C9}" sibTransId="{694812B6-2E45-4FEA-AB12-DCA2A3EC4C15}"/>
    <dgm:cxn modelId="{9E3CE4A0-828E-4666-A3FB-06FFD2BF782E}" type="presOf" srcId="{B02A4FD7-2F69-4E08-B794-4DE257EC42BA}" destId="{25E8E7D0-DB03-44EE-95F6-AF3D3A332E7E}" srcOrd="0" destOrd="0" presId="urn:microsoft.com/office/officeart/2005/8/layout/radial5"/>
    <dgm:cxn modelId="{A2927857-30FF-4546-B445-2337445A0F16}" type="presParOf" srcId="{09447418-11C3-4557-AAB3-82BB74A40A14}" destId="{86066A4D-7543-4C1B-BAD4-260C487A7754}" srcOrd="0" destOrd="0" presId="urn:microsoft.com/office/officeart/2005/8/layout/radial5"/>
    <dgm:cxn modelId="{A15839EB-3C7F-42A2-9773-B0B65194F430}" type="presParOf" srcId="{09447418-11C3-4557-AAB3-82BB74A40A14}" destId="{B6B6D98F-92F7-448D-B4D7-58908B974C6B}" srcOrd="1" destOrd="0" presId="urn:microsoft.com/office/officeart/2005/8/layout/radial5"/>
    <dgm:cxn modelId="{4EC4F3C2-E595-4430-892F-7FC240165105}" type="presParOf" srcId="{B6B6D98F-92F7-448D-B4D7-58908B974C6B}" destId="{C928BEB9-39E2-48CC-8E31-0679808C82EA}" srcOrd="0" destOrd="0" presId="urn:microsoft.com/office/officeart/2005/8/layout/radial5"/>
    <dgm:cxn modelId="{39C634F8-AB27-4EE1-8E1F-3E99D89ACD8D}" type="presParOf" srcId="{09447418-11C3-4557-AAB3-82BB74A40A14}" destId="{3F250DFD-1F74-48A2-86CA-4AB0317049C9}" srcOrd="2" destOrd="0" presId="urn:microsoft.com/office/officeart/2005/8/layout/radial5"/>
    <dgm:cxn modelId="{032924E6-8E9A-42E5-8504-51082BAA4244}" type="presParOf" srcId="{09447418-11C3-4557-AAB3-82BB74A40A14}" destId="{36A263AA-2A10-4FCA-88E5-8FE331F9CF7B}" srcOrd="3" destOrd="0" presId="urn:microsoft.com/office/officeart/2005/8/layout/radial5"/>
    <dgm:cxn modelId="{1CCE3FD5-C3B5-407C-B77B-B7A61E7EC4D0}" type="presParOf" srcId="{36A263AA-2A10-4FCA-88E5-8FE331F9CF7B}" destId="{BD10D87E-5AA2-497E-B881-44BCA2E1ECC4}" srcOrd="0" destOrd="0" presId="urn:microsoft.com/office/officeart/2005/8/layout/radial5"/>
    <dgm:cxn modelId="{4FCC85AB-66D0-4286-B1C8-393315748BE9}" type="presParOf" srcId="{09447418-11C3-4557-AAB3-82BB74A40A14}" destId="{688F7143-293F-4BE8-BE47-1BBCF16D95E6}" srcOrd="4" destOrd="0" presId="urn:microsoft.com/office/officeart/2005/8/layout/radial5"/>
    <dgm:cxn modelId="{178EE32D-5FBB-4A13-A552-57B14125BB9D}" type="presParOf" srcId="{09447418-11C3-4557-AAB3-82BB74A40A14}" destId="{F0C8E9BE-0DFB-45D3-8F68-00D970F64A4F}" srcOrd="5" destOrd="0" presId="urn:microsoft.com/office/officeart/2005/8/layout/radial5"/>
    <dgm:cxn modelId="{E68C6C24-3679-4287-B4C0-96C3771C18A3}" type="presParOf" srcId="{F0C8E9BE-0DFB-45D3-8F68-00D970F64A4F}" destId="{223F2A20-2BB4-4C15-B70C-67A631A2C761}" srcOrd="0" destOrd="0" presId="urn:microsoft.com/office/officeart/2005/8/layout/radial5"/>
    <dgm:cxn modelId="{42AA43C2-CE64-4E79-84C1-F63AF4FF1036}" type="presParOf" srcId="{09447418-11C3-4557-AAB3-82BB74A40A14}" destId="{CA816186-2BE4-46D0-9EB3-7A2AB7078EF0}" srcOrd="6" destOrd="0" presId="urn:microsoft.com/office/officeart/2005/8/layout/radial5"/>
    <dgm:cxn modelId="{A2E2E5E3-4715-4189-8071-6F8DF43A0D24}" type="presParOf" srcId="{09447418-11C3-4557-AAB3-82BB74A40A14}" destId="{65F953DA-CC9D-4E85-938A-5AB5FC616BB3}" srcOrd="7" destOrd="0" presId="urn:microsoft.com/office/officeart/2005/8/layout/radial5"/>
    <dgm:cxn modelId="{D75D63C5-5BC8-4FD7-A44E-8CB098D88CB8}" type="presParOf" srcId="{65F953DA-CC9D-4E85-938A-5AB5FC616BB3}" destId="{92F082CC-2190-405E-BE09-25E6E232FAB0}" srcOrd="0" destOrd="0" presId="urn:microsoft.com/office/officeart/2005/8/layout/radial5"/>
    <dgm:cxn modelId="{FCA0B8A1-41DB-4943-AA14-8B5FB54ADF6B}" type="presParOf" srcId="{09447418-11C3-4557-AAB3-82BB74A40A14}" destId="{647A2188-C337-48D5-89BB-615CFF3A5679}" srcOrd="8" destOrd="0" presId="urn:microsoft.com/office/officeart/2005/8/layout/radial5"/>
    <dgm:cxn modelId="{DA1EA54A-1C18-41C0-943C-0C2639DD9C3E}" type="presParOf" srcId="{09447418-11C3-4557-AAB3-82BB74A40A14}" destId="{8AEAF460-B5E4-4B13-A8EF-9575DDA9BF7F}" srcOrd="9" destOrd="0" presId="urn:microsoft.com/office/officeart/2005/8/layout/radial5"/>
    <dgm:cxn modelId="{FDEF1335-D1C4-4B7B-B743-6A157EC7F1AC}" type="presParOf" srcId="{8AEAF460-B5E4-4B13-A8EF-9575DDA9BF7F}" destId="{64B24E5A-0F07-4FB0-A973-95887BB5BDB4}" srcOrd="0" destOrd="0" presId="urn:microsoft.com/office/officeart/2005/8/layout/radial5"/>
    <dgm:cxn modelId="{522D408A-6FB9-443A-9F96-5B6223D26D7F}" type="presParOf" srcId="{09447418-11C3-4557-AAB3-82BB74A40A14}" destId="{25E8E7D0-DB03-44EE-95F6-AF3D3A332E7E}" srcOrd="10" destOrd="0" presId="urn:microsoft.com/office/officeart/2005/8/layout/radial5"/>
    <dgm:cxn modelId="{91599561-9233-46A4-8A33-13F70357FE67}" type="presParOf" srcId="{09447418-11C3-4557-AAB3-82BB74A40A14}" destId="{6F3B6FA7-50B9-46E7-A924-FE3BE6BF45FC}" srcOrd="11" destOrd="0" presId="urn:microsoft.com/office/officeart/2005/8/layout/radial5"/>
    <dgm:cxn modelId="{C7E9158B-5D15-45C9-8979-7B0FF33565BB}" type="presParOf" srcId="{6F3B6FA7-50B9-46E7-A924-FE3BE6BF45FC}" destId="{C3F48BD1-B360-4BCA-B3A8-997451918820}" srcOrd="0" destOrd="0" presId="urn:microsoft.com/office/officeart/2005/8/layout/radial5"/>
    <dgm:cxn modelId="{E321DCD6-493E-4797-87B2-2E1D0B3C3318}" type="presParOf" srcId="{09447418-11C3-4557-AAB3-82BB74A40A14}" destId="{54D387EC-C2DA-4416-860F-826641B500F4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847BB2-3671-4AB1-9FAF-13B717E91F90}">
      <dsp:nvSpPr>
        <dsp:cNvPr id="0" name=""/>
        <dsp:cNvSpPr/>
      </dsp:nvSpPr>
      <dsp:spPr>
        <a:xfrm>
          <a:off x="1031267" y="1244907"/>
          <a:ext cx="3734723" cy="3734723"/>
        </a:xfrm>
        <a:prstGeom prst="ellipse">
          <a:avLst/>
        </a:prstGeom>
        <a:solidFill>
          <a:schemeClr val="accent2">
            <a:shade val="90000"/>
            <a:hueOff val="-574681"/>
            <a:satOff val="409"/>
            <a:lumOff val="32114"/>
            <a:alphaOff val="-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F2D5A-EB1D-4EE0-B111-15EE00E28416}">
      <dsp:nvSpPr>
        <dsp:cNvPr id="0" name=""/>
        <dsp:cNvSpPr/>
      </dsp:nvSpPr>
      <dsp:spPr>
        <a:xfrm>
          <a:off x="1778212" y="1991852"/>
          <a:ext cx="2240833" cy="2240833"/>
        </a:xfrm>
        <a:prstGeom prst="ellipse">
          <a:avLst/>
        </a:prstGeom>
        <a:solidFill>
          <a:schemeClr val="accent2">
            <a:shade val="90000"/>
            <a:hueOff val="-287340"/>
            <a:satOff val="204"/>
            <a:lumOff val="16057"/>
            <a:alphaOff val="-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16C197-7E3D-485A-BB6A-7C178DF18359}">
      <dsp:nvSpPr>
        <dsp:cNvPr id="0" name=""/>
        <dsp:cNvSpPr/>
      </dsp:nvSpPr>
      <dsp:spPr>
        <a:xfrm>
          <a:off x="2525156" y="2738797"/>
          <a:ext cx="746944" cy="746944"/>
        </a:xfrm>
        <a:prstGeom prst="ellipse">
          <a:avLst/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A7C0B-B5DD-42DA-9159-F3D4FE91FFF2}">
      <dsp:nvSpPr>
        <dsp:cNvPr id="0" name=""/>
        <dsp:cNvSpPr/>
      </dsp:nvSpPr>
      <dsp:spPr>
        <a:xfrm>
          <a:off x="5085147" y="0"/>
          <a:ext cx="3171713" cy="108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1" kern="1200" dirty="0"/>
            <a:t>Núcleo da Internet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/>
            <a:t>(milhões de nós)</a:t>
          </a:r>
        </a:p>
      </dsp:txBody>
      <dsp:txXfrm>
        <a:off x="5085147" y="0"/>
        <a:ext cx="3171713" cy="1089294"/>
      </dsp:txXfrm>
    </dsp:sp>
    <dsp:sp modelId="{3A0D0DA5-A1EA-4C6E-BDEC-E9822D48C163}">
      <dsp:nvSpPr>
        <dsp:cNvPr id="0" name=""/>
        <dsp:cNvSpPr/>
      </dsp:nvSpPr>
      <dsp:spPr>
        <a:xfrm>
          <a:off x="4921604" y="544647"/>
          <a:ext cx="4668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8ECE6-E3FB-48EC-B401-945222178723}">
      <dsp:nvSpPr>
        <dsp:cNvPr id="0" name=""/>
        <dsp:cNvSpPr/>
      </dsp:nvSpPr>
      <dsp:spPr>
        <a:xfrm rot="5400000">
          <a:off x="2625683" y="818215"/>
          <a:ext cx="2566999" cy="202110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10260-FE66-402D-838C-9859C7C5F06A}">
      <dsp:nvSpPr>
        <dsp:cNvPr id="0" name=""/>
        <dsp:cNvSpPr/>
      </dsp:nvSpPr>
      <dsp:spPr>
        <a:xfrm>
          <a:off x="4998931" y="1089294"/>
          <a:ext cx="3344145" cy="108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1" kern="1200" dirty="0"/>
            <a:t>Fronteira da Internet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/>
            <a:t>(Bilhões de nós)</a:t>
          </a:r>
        </a:p>
      </dsp:txBody>
      <dsp:txXfrm>
        <a:off x="4998931" y="1089294"/>
        <a:ext cx="3344145" cy="1089294"/>
      </dsp:txXfrm>
    </dsp:sp>
    <dsp:sp modelId="{F0F532C8-2B66-4C2F-89C1-6FA2A3F067B0}">
      <dsp:nvSpPr>
        <dsp:cNvPr id="0" name=""/>
        <dsp:cNvSpPr/>
      </dsp:nvSpPr>
      <dsp:spPr>
        <a:xfrm>
          <a:off x="4921604" y="1633941"/>
          <a:ext cx="4668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97BCC-EB6B-46A1-9236-6B54758E86B2}">
      <dsp:nvSpPr>
        <dsp:cNvPr id="0" name=""/>
        <dsp:cNvSpPr/>
      </dsp:nvSpPr>
      <dsp:spPr>
        <a:xfrm rot="5400000">
          <a:off x="3176679" y="1890516"/>
          <a:ext cx="2000317" cy="148579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6D05F-E9F6-4F8C-88A1-8A9B933F603D}">
      <dsp:nvSpPr>
        <dsp:cNvPr id="0" name=""/>
        <dsp:cNvSpPr/>
      </dsp:nvSpPr>
      <dsp:spPr>
        <a:xfrm>
          <a:off x="5510635" y="2178588"/>
          <a:ext cx="2320738" cy="1089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b="1" kern="1200" dirty="0"/>
            <a:t>IoT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1" kern="1200" dirty="0"/>
            <a:t>(Trilhões de nós</a:t>
          </a:r>
          <a:r>
            <a:rPr lang="pt-BR" sz="1800" kern="1200" dirty="0"/>
            <a:t>)</a:t>
          </a:r>
        </a:p>
      </dsp:txBody>
      <dsp:txXfrm>
        <a:off x="5510635" y="2178588"/>
        <a:ext cx="2320738" cy="1089294"/>
      </dsp:txXfrm>
    </dsp:sp>
    <dsp:sp modelId="{FB0F9FA9-6303-4064-9F0E-D891243732C8}">
      <dsp:nvSpPr>
        <dsp:cNvPr id="0" name=""/>
        <dsp:cNvSpPr/>
      </dsp:nvSpPr>
      <dsp:spPr>
        <a:xfrm>
          <a:off x="4921604" y="2723235"/>
          <a:ext cx="4668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B9275E-B695-4869-9529-F1F022029331}">
      <dsp:nvSpPr>
        <dsp:cNvPr id="0" name=""/>
        <dsp:cNvSpPr/>
      </dsp:nvSpPr>
      <dsp:spPr>
        <a:xfrm rot="5400000">
          <a:off x="3728360" y="2961946"/>
          <a:ext cx="1429154" cy="95048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rgbClr val="99FFC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solidFill>
          <a:srgbClr val="FFFF9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14400000">
          <a:off x="1141331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195511" y="2484788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8000000">
          <a:off x="1141331" y="1589697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159391" y="1698011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rgbClr val="99FFC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solidFill>
          <a:srgbClr val="FFFF9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0ADC8067-5BB1-45F3-B111-CDCCB6E8241A}">
      <dsp:nvSpPr>
        <dsp:cNvPr id="0" name=""/>
        <dsp:cNvSpPr/>
      </dsp:nvSpPr>
      <dsp:spPr>
        <a:xfrm rot="14400000">
          <a:off x="1141331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/>
        </a:p>
      </dsp:txBody>
      <dsp:txXfrm rot="10800000">
        <a:off x="1195511" y="2484788"/>
        <a:ext cx="168560" cy="231100"/>
      </dsp:txXfrm>
    </dsp:sp>
    <dsp:sp modelId="{5C8815A8-DD71-4AEE-AC7F-75A7945AE479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8AEAF460-B5E4-4B13-A8EF-9575DDA9BF7F}">
      <dsp:nvSpPr>
        <dsp:cNvPr id="0" name=""/>
        <dsp:cNvSpPr/>
      </dsp:nvSpPr>
      <dsp:spPr>
        <a:xfrm rot="18000000">
          <a:off x="1141331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/>
        </a:p>
      </dsp:txBody>
      <dsp:txXfrm rot="10800000">
        <a:off x="1201531" y="1649897"/>
        <a:ext cx="120400" cy="264766"/>
      </dsp:txXfrm>
    </dsp:sp>
    <dsp:sp modelId="{25E8E7D0-DB03-44EE-95F6-AF3D3A332E7E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solidFill>
          <a:srgbClr val="FF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solidFill>
          <a:srgbClr val="FFFF9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14400000">
          <a:off x="1141331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195511" y="2484788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solidFill>
          <a:srgbClr val="FF7C8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8000000">
          <a:off x="1141331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159391" y="1698011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solidFill>
          <a:srgbClr val="FF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D18CC-4396-42A6-954A-4FF083271DF8}">
      <dsp:nvSpPr>
        <dsp:cNvPr id="0" name=""/>
        <dsp:cNvSpPr/>
      </dsp:nvSpPr>
      <dsp:spPr>
        <a:xfrm>
          <a:off x="5489" y="1323249"/>
          <a:ext cx="1963366" cy="1963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CC44D-87DF-4176-9AAE-256FB769204B}">
      <dsp:nvSpPr>
        <dsp:cNvPr id="0" name=""/>
        <dsp:cNvSpPr/>
      </dsp:nvSpPr>
      <dsp:spPr>
        <a:xfrm>
          <a:off x="325107" y="2501269"/>
          <a:ext cx="1963366" cy="1963366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700" kern="1200" dirty="0">
              <a:solidFill>
                <a:schemeClr val="tx1"/>
              </a:solidFill>
            </a:rPr>
            <a:t>Simulação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Cooja</a:t>
          </a:r>
        </a:p>
        <a:p>
          <a:pPr marL="457200" lvl="2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Tmote Sky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uIP + RPL</a:t>
          </a:r>
        </a:p>
      </dsp:txBody>
      <dsp:txXfrm>
        <a:off x="382612" y="2558774"/>
        <a:ext cx="1848356" cy="1848356"/>
      </dsp:txXfrm>
    </dsp:sp>
    <dsp:sp modelId="{EBEEE0FF-4072-4456-A007-76D5236F6305}">
      <dsp:nvSpPr>
        <dsp:cNvPr id="0" name=""/>
        <dsp:cNvSpPr/>
      </dsp:nvSpPr>
      <dsp:spPr>
        <a:xfrm rot="24147">
          <a:off x="2347039" y="2079927"/>
          <a:ext cx="378197" cy="4717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kern="1200" dirty="0"/>
        </a:p>
      </dsp:txBody>
      <dsp:txXfrm>
        <a:off x="2347040" y="2173883"/>
        <a:ext cx="264738" cy="283061"/>
      </dsp:txXfrm>
    </dsp:sp>
    <dsp:sp modelId="{45F1722D-053D-4F9A-8BE2-BB1642759444}">
      <dsp:nvSpPr>
        <dsp:cNvPr id="0" name=""/>
        <dsp:cNvSpPr/>
      </dsp:nvSpPr>
      <dsp:spPr>
        <a:xfrm>
          <a:off x="3049393" y="1344630"/>
          <a:ext cx="1963366" cy="1963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BF4DB-57D0-4DFE-9A24-091AE9DDB24A}">
      <dsp:nvSpPr>
        <dsp:cNvPr id="0" name=""/>
        <dsp:cNvSpPr/>
      </dsp:nvSpPr>
      <dsp:spPr>
        <a:xfrm>
          <a:off x="3295895" y="2565412"/>
          <a:ext cx="2109598" cy="1877842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>
              <a:solidFill>
                <a:schemeClr val="tx1"/>
              </a:solidFill>
            </a:rPr>
            <a:t>Povoar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300" kern="1200" dirty="0">
              <a:solidFill>
                <a:schemeClr val="tx1"/>
              </a:solidFill>
            </a:rPr>
            <a:t>Add 1 EB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>
              <a:solidFill>
                <a:schemeClr val="tx1"/>
              </a:solidFill>
            </a:rPr>
            <a:t>border-router.c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300" kern="1200" dirty="0">
              <a:solidFill>
                <a:schemeClr val="tx1"/>
              </a:solidFill>
            </a:rPr>
            <a:t>Add objetos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>
              <a:solidFill>
                <a:srgbClr val="A23A4C"/>
              </a:solidFill>
              <a:latin typeface="Calibri" panose="020F0502020204030204"/>
              <a:ea typeface="+mn-ea"/>
              <a:cs typeface="+mn-cs"/>
            </a:rPr>
            <a:t>sky-websense.c</a:t>
          </a:r>
        </a:p>
      </dsp:txBody>
      <dsp:txXfrm>
        <a:off x="3350895" y="2620412"/>
        <a:ext cx="1999598" cy="1767842"/>
      </dsp:txXfrm>
    </dsp:sp>
    <dsp:sp modelId="{DE209776-4F3E-44B1-BA39-CBB921DC44CF}">
      <dsp:nvSpPr>
        <dsp:cNvPr id="0" name=""/>
        <dsp:cNvSpPr/>
      </dsp:nvSpPr>
      <dsp:spPr>
        <a:xfrm rot="21576419">
          <a:off x="5416533" y="2079540"/>
          <a:ext cx="403787" cy="471769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kern="1200" dirty="0"/>
        </a:p>
      </dsp:txBody>
      <dsp:txXfrm>
        <a:off x="5416534" y="2174309"/>
        <a:ext cx="282651" cy="283061"/>
      </dsp:txXfrm>
    </dsp:sp>
    <dsp:sp modelId="{F05F6056-27AC-40D9-A26E-19961D3E36B3}">
      <dsp:nvSpPr>
        <dsp:cNvPr id="0" name=""/>
        <dsp:cNvSpPr/>
      </dsp:nvSpPr>
      <dsp:spPr>
        <a:xfrm>
          <a:off x="6166412" y="1323249"/>
          <a:ext cx="1963366" cy="196336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F61EE-F11F-4E36-A339-A34BA1D8B2DF}">
      <dsp:nvSpPr>
        <dsp:cNvPr id="0" name=""/>
        <dsp:cNvSpPr/>
      </dsp:nvSpPr>
      <dsp:spPr>
        <a:xfrm>
          <a:off x="6486030" y="2501269"/>
          <a:ext cx="1963366" cy="1963366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700" kern="1200" dirty="0">
              <a:solidFill>
                <a:schemeClr val="tx1"/>
              </a:solidFill>
            </a:rPr>
            <a:t>Acesso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Socket na EB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Ponte entre EB e PC</a:t>
          </a:r>
        </a:p>
      </dsp:txBody>
      <dsp:txXfrm>
        <a:off x="6543535" y="2558774"/>
        <a:ext cx="1848356" cy="184835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6D18CC-4396-42A6-954A-4FF083271DF8}">
      <dsp:nvSpPr>
        <dsp:cNvPr id="0" name=""/>
        <dsp:cNvSpPr/>
      </dsp:nvSpPr>
      <dsp:spPr>
        <a:xfrm>
          <a:off x="5233" y="1345971"/>
          <a:ext cx="1934963" cy="19349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CC44D-87DF-4176-9AAE-256FB769204B}">
      <dsp:nvSpPr>
        <dsp:cNvPr id="0" name=""/>
        <dsp:cNvSpPr/>
      </dsp:nvSpPr>
      <dsp:spPr>
        <a:xfrm>
          <a:off x="320227" y="2506949"/>
          <a:ext cx="1934963" cy="1934963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700" kern="1200" dirty="0">
              <a:solidFill>
                <a:schemeClr val="tx1"/>
              </a:solidFill>
            </a:rPr>
            <a:t>Prática real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Tmote Sky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uIP + RPL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Er CoAP</a:t>
          </a:r>
        </a:p>
      </dsp:txBody>
      <dsp:txXfrm>
        <a:off x="376900" y="2563622"/>
        <a:ext cx="1821617" cy="1821617"/>
      </dsp:txXfrm>
    </dsp:sp>
    <dsp:sp modelId="{EBEEE0FF-4072-4456-A007-76D5236F6305}">
      <dsp:nvSpPr>
        <dsp:cNvPr id="0" name=""/>
        <dsp:cNvSpPr/>
      </dsp:nvSpPr>
      <dsp:spPr>
        <a:xfrm rot="24147">
          <a:off x="2312909" y="2091703"/>
          <a:ext cx="372725" cy="46494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 dirty="0"/>
        </a:p>
      </dsp:txBody>
      <dsp:txXfrm>
        <a:off x="2312910" y="2184299"/>
        <a:ext cx="260908" cy="278966"/>
      </dsp:txXfrm>
    </dsp:sp>
    <dsp:sp modelId="{45F1722D-053D-4F9A-8BE2-BB1642759444}">
      <dsp:nvSpPr>
        <dsp:cNvPr id="0" name=""/>
        <dsp:cNvSpPr/>
      </dsp:nvSpPr>
      <dsp:spPr>
        <a:xfrm>
          <a:off x="3005102" y="1367043"/>
          <a:ext cx="1934963" cy="1934963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85" t="1264" r="685" b="41465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BF4DB-57D0-4DFE-9A24-091AE9DDB24A}">
      <dsp:nvSpPr>
        <dsp:cNvPr id="0" name=""/>
        <dsp:cNvSpPr/>
      </dsp:nvSpPr>
      <dsp:spPr>
        <a:xfrm>
          <a:off x="3125371" y="2570165"/>
          <a:ext cx="2324413" cy="1850676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>
              <a:solidFill>
                <a:schemeClr val="tx1"/>
              </a:solidFill>
            </a:rPr>
            <a:t>Povoar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300" kern="1200" dirty="0">
              <a:solidFill>
                <a:schemeClr val="tx1"/>
              </a:solidFill>
            </a:rPr>
            <a:t>Add 1 EB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>
              <a:solidFill>
                <a:schemeClr val="tx1"/>
              </a:solidFill>
            </a:rPr>
            <a:t>border-router.c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300" kern="1200" dirty="0">
              <a:solidFill>
                <a:schemeClr val="tx1"/>
              </a:solidFill>
            </a:rPr>
            <a:t>Add objetos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600" kern="1200" dirty="0">
              <a:solidFill>
                <a:srgbClr val="A23A4C"/>
              </a:solidFill>
              <a:latin typeface="Calibri" panose="020F0502020204030204"/>
              <a:ea typeface="+mn-ea"/>
              <a:cs typeface="+mn-cs"/>
            </a:rPr>
            <a:t>er-example-server.c</a:t>
          </a:r>
        </a:p>
      </dsp:txBody>
      <dsp:txXfrm>
        <a:off x="3179575" y="2624369"/>
        <a:ext cx="2216005" cy="1742268"/>
      </dsp:txXfrm>
    </dsp:sp>
    <dsp:sp modelId="{DE209776-4F3E-44B1-BA39-CBB921DC44CF}">
      <dsp:nvSpPr>
        <dsp:cNvPr id="0" name=""/>
        <dsp:cNvSpPr/>
      </dsp:nvSpPr>
      <dsp:spPr>
        <a:xfrm rot="21577325">
          <a:off x="5380931" y="2091309"/>
          <a:ext cx="440880" cy="464944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900" kern="1200" dirty="0"/>
        </a:p>
      </dsp:txBody>
      <dsp:txXfrm>
        <a:off x="5380932" y="2184734"/>
        <a:ext cx="308616" cy="278966"/>
      </dsp:txXfrm>
    </dsp:sp>
    <dsp:sp modelId="{F05F6056-27AC-40D9-A26E-19961D3E36B3}">
      <dsp:nvSpPr>
        <dsp:cNvPr id="0" name=""/>
        <dsp:cNvSpPr/>
      </dsp:nvSpPr>
      <dsp:spPr>
        <a:xfrm>
          <a:off x="6199695" y="1345971"/>
          <a:ext cx="1934963" cy="193496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F61EE-F11F-4E36-A339-A34BA1D8B2DF}">
      <dsp:nvSpPr>
        <dsp:cNvPr id="0" name=""/>
        <dsp:cNvSpPr/>
      </dsp:nvSpPr>
      <dsp:spPr>
        <a:xfrm>
          <a:off x="6514689" y="2506949"/>
          <a:ext cx="1934963" cy="1934963"/>
        </a:xfrm>
        <a:prstGeom prst="roundRect">
          <a:avLst>
            <a:gd name="adj" fmla="val 10000"/>
          </a:avLst>
        </a:prstGeom>
        <a:solidFill>
          <a:srgbClr val="F3E6DD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700" kern="1200" dirty="0">
              <a:solidFill>
                <a:schemeClr val="tx1"/>
              </a:solidFill>
            </a:rPr>
            <a:t>Acesso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Socket na EB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2100" kern="1200" dirty="0">
              <a:solidFill>
                <a:schemeClr val="tx1"/>
              </a:solidFill>
            </a:rPr>
            <a:t>Ponte entre EB e PC</a:t>
          </a:r>
        </a:p>
      </dsp:txBody>
      <dsp:txXfrm>
        <a:off x="6571362" y="2563622"/>
        <a:ext cx="1821617" cy="182161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2F08B-C921-4F76-BB75-72D6242B3A89}">
      <dsp:nvSpPr>
        <dsp:cNvPr id="0" name=""/>
        <dsp:cNvSpPr/>
      </dsp:nvSpPr>
      <dsp:spPr>
        <a:xfrm>
          <a:off x="3894455" y="3900617"/>
          <a:ext cx="296313" cy="84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846933"/>
              </a:lnTo>
              <a:lnTo>
                <a:pt x="296313" y="846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4020180" y="4301652"/>
        <a:ext cx="44863" cy="44863"/>
      </dsp:txXfrm>
    </dsp:sp>
    <dsp:sp modelId="{F3355911-D7EC-45F4-A029-2D964B29F06B}">
      <dsp:nvSpPr>
        <dsp:cNvPr id="0" name=""/>
        <dsp:cNvSpPr/>
      </dsp:nvSpPr>
      <dsp:spPr>
        <a:xfrm>
          <a:off x="3894455" y="3900617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282311"/>
              </a:lnTo>
              <a:lnTo>
                <a:pt x="296313" y="2823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4032380" y="4031541"/>
        <a:ext cx="20463" cy="20463"/>
      </dsp:txXfrm>
    </dsp:sp>
    <dsp:sp modelId="{E034A872-2BE9-4807-8EE7-D81651F460EB}">
      <dsp:nvSpPr>
        <dsp:cNvPr id="0" name=""/>
        <dsp:cNvSpPr/>
      </dsp:nvSpPr>
      <dsp:spPr>
        <a:xfrm>
          <a:off x="3894455" y="3618306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282311"/>
              </a:moveTo>
              <a:lnTo>
                <a:pt x="148156" y="282311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4032380" y="3749230"/>
        <a:ext cx="20463" cy="20463"/>
      </dsp:txXfrm>
    </dsp:sp>
    <dsp:sp modelId="{35500C4E-24D7-43B3-B1B9-CBDB88F416FD}">
      <dsp:nvSpPr>
        <dsp:cNvPr id="0" name=""/>
        <dsp:cNvSpPr/>
      </dsp:nvSpPr>
      <dsp:spPr>
        <a:xfrm>
          <a:off x="3894455" y="3053684"/>
          <a:ext cx="296313" cy="846933"/>
        </a:xfrm>
        <a:custGeom>
          <a:avLst/>
          <a:gdLst/>
          <a:ahLst/>
          <a:cxnLst/>
          <a:rect l="0" t="0" r="0" b="0"/>
          <a:pathLst>
            <a:path>
              <a:moveTo>
                <a:pt x="0" y="846933"/>
              </a:moveTo>
              <a:lnTo>
                <a:pt x="148156" y="846933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4020180" y="3454719"/>
        <a:ext cx="44863" cy="44863"/>
      </dsp:txXfrm>
    </dsp:sp>
    <dsp:sp modelId="{601BB42D-53DB-4374-9CC3-90DC47494FE6}">
      <dsp:nvSpPr>
        <dsp:cNvPr id="0" name=""/>
        <dsp:cNvSpPr/>
      </dsp:nvSpPr>
      <dsp:spPr>
        <a:xfrm>
          <a:off x="1682918" y="2206751"/>
          <a:ext cx="296313" cy="16938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1693866"/>
              </a:lnTo>
              <a:lnTo>
                <a:pt x="296313" y="16938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 dirty="0"/>
        </a:p>
      </dsp:txBody>
      <dsp:txXfrm>
        <a:off x="1788085" y="3010694"/>
        <a:ext cx="85979" cy="85979"/>
      </dsp:txXfrm>
    </dsp:sp>
    <dsp:sp modelId="{D68147FC-C6A2-46EC-A89C-0C8A9E1E495E}">
      <dsp:nvSpPr>
        <dsp:cNvPr id="0" name=""/>
        <dsp:cNvSpPr/>
      </dsp:nvSpPr>
      <dsp:spPr>
        <a:xfrm>
          <a:off x="3894455" y="1924440"/>
          <a:ext cx="296313" cy="5646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564622"/>
              </a:lnTo>
              <a:lnTo>
                <a:pt x="296313" y="56462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4026670" y="2190810"/>
        <a:ext cx="31882" cy="31882"/>
      </dsp:txXfrm>
    </dsp:sp>
    <dsp:sp modelId="{DE3B1A44-91A0-4469-8982-05352406D28C}">
      <dsp:nvSpPr>
        <dsp:cNvPr id="0" name=""/>
        <dsp:cNvSpPr/>
      </dsp:nvSpPr>
      <dsp:spPr>
        <a:xfrm>
          <a:off x="3894455" y="1878720"/>
          <a:ext cx="2963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6313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4035204" y="1917032"/>
        <a:ext cx="14815" cy="14815"/>
      </dsp:txXfrm>
    </dsp:sp>
    <dsp:sp modelId="{2774E366-C316-4494-9404-338FDDE11B76}">
      <dsp:nvSpPr>
        <dsp:cNvPr id="0" name=""/>
        <dsp:cNvSpPr/>
      </dsp:nvSpPr>
      <dsp:spPr>
        <a:xfrm>
          <a:off x="3894455" y="1359818"/>
          <a:ext cx="296313" cy="564622"/>
        </a:xfrm>
        <a:custGeom>
          <a:avLst/>
          <a:gdLst/>
          <a:ahLst/>
          <a:cxnLst/>
          <a:rect l="0" t="0" r="0" b="0"/>
          <a:pathLst>
            <a:path>
              <a:moveTo>
                <a:pt x="0" y="564622"/>
              </a:moveTo>
              <a:lnTo>
                <a:pt x="148156" y="564622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4026670" y="1626188"/>
        <a:ext cx="31882" cy="31882"/>
      </dsp:txXfrm>
    </dsp:sp>
    <dsp:sp modelId="{167F61D7-2606-4BED-A6E1-01F9C3C82238}">
      <dsp:nvSpPr>
        <dsp:cNvPr id="0" name=""/>
        <dsp:cNvSpPr/>
      </dsp:nvSpPr>
      <dsp:spPr>
        <a:xfrm>
          <a:off x="1682918" y="1924440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282311"/>
              </a:moveTo>
              <a:lnTo>
                <a:pt x="148156" y="282311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1820843" y="2055364"/>
        <a:ext cx="20463" cy="20463"/>
      </dsp:txXfrm>
    </dsp:sp>
    <dsp:sp modelId="{920B596B-033A-4919-A124-1391D14FE55D}">
      <dsp:nvSpPr>
        <dsp:cNvPr id="0" name=""/>
        <dsp:cNvSpPr/>
      </dsp:nvSpPr>
      <dsp:spPr>
        <a:xfrm>
          <a:off x="3894455" y="512885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8156" y="0"/>
              </a:lnTo>
              <a:lnTo>
                <a:pt x="148156" y="282311"/>
              </a:lnTo>
              <a:lnTo>
                <a:pt x="296313" y="28231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4032380" y="643809"/>
        <a:ext cx="20463" cy="20463"/>
      </dsp:txXfrm>
    </dsp:sp>
    <dsp:sp modelId="{0B1BB5F7-6C8D-4D9E-A52A-8BA39C9F18DF}">
      <dsp:nvSpPr>
        <dsp:cNvPr id="0" name=""/>
        <dsp:cNvSpPr/>
      </dsp:nvSpPr>
      <dsp:spPr>
        <a:xfrm>
          <a:off x="3894455" y="230574"/>
          <a:ext cx="296313" cy="282311"/>
        </a:xfrm>
        <a:custGeom>
          <a:avLst/>
          <a:gdLst/>
          <a:ahLst/>
          <a:cxnLst/>
          <a:rect l="0" t="0" r="0" b="0"/>
          <a:pathLst>
            <a:path>
              <a:moveTo>
                <a:pt x="0" y="282311"/>
              </a:moveTo>
              <a:lnTo>
                <a:pt x="148156" y="282311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 dirty="0"/>
        </a:p>
      </dsp:txBody>
      <dsp:txXfrm>
        <a:off x="4032380" y="361498"/>
        <a:ext cx="20463" cy="20463"/>
      </dsp:txXfrm>
    </dsp:sp>
    <dsp:sp modelId="{D233C007-9EE2-48E9-B6BC-157F40B7E366}">
      <dsp:nvSpPr>
        <dsp:cNvPr id="0" name=""/>
        <dsp:cNvSpPr/>
      </dsp:nvSpPr>
      <dsp:spPr>
        <a:xfrm>
          <a:off x="1682918" y="512885"/>
          <a:ext cx="296313" cy="1693866"/>
        </a:xfrm>
        <a:custGeom>
          <a:avLst/>
          <a:gdLst/>
          <a:ahLst/>
          <a:cxnLst/>
          <a:rect l="0" t="0" r="0" b="0"/>
          <a:pathLst>
            <a:path>
              <a:moveTo>
                <a:pt x="0" y="1693866"/>
              </a:moveTo>
              <a:lnTo>
                <a:pt x="148156" y="1693866"/>
              </a:lnTo>
              <a:lnTo>
                <a:pt x="148156" y="0"/>
              </a:lnTo>
              <a:lnTo>
                <a:pt x="29631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600" kern="1200" dirty="0"/>
        </a:p>
      </dsp:txBody>
      <dsp:txXfrm>
        <a:off x="1788085" y="1316828"/>
        <a:ext cx="85979" cy="85979"/>
      </dsp:txXfrm>
    </dsp:sp>
    <dsp:sp modelId="{EE36620E-A933-4FDA-B859-88699B4AE131}">
      <dsp:nvSpPr>
        <dsp:cNvPr id="0" name=""/>
        <dsp:cNvSpPr/>
      </dsp:nvSpPr>
      <dsp:spPr>
        <a:xfrm rot="16200000">
          <a:off x="268391" y="1980902"/>
          <a:ext cx="2377355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b="1" kern="1200" dirty="0" smtClean="0">
              <a:solidFill>
                <a:srgbClr val="C00000"/>
              </a:solidFill>
            </a:rPr>
            <a:t>INICIO</a:t>
          </a:r>
          <a:endParaRPr lang="pt-BR" sz="3200" b="1" kern="1200" dirty="0">
            <a:solidFill>
              <a:srgbClr val="C00000"/>
            </a:solidFill>
          </a:endParaRPr>
        </a:p>
      </dsp:txBody>
      <dsp:txXfrm>
        <a:off x="268391" y="1980902"/>
        <a:ext cx="2377355" cy="451697"/>
      </dsp:txXfrm>
    </dsp:sp>
    <dsp:sp modelId="{1820874A-6BCE-4A36-99E4-0F8C80F1B819}">
      <dsp:nvSpPr>
        <dsp:cNvPr id="0" name=""/>
        <dsp:cNvSpPr/>
      </dsp:nvSpPr>
      <dsp:spPr>
        <a:xfrm>
          <a:off x="1979231" y="287036"/>
          <a:ext cx="1915223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Dispositivos</a:t>
          </a:r>
        </a:p>
      </dsp:txBody>
      <dsp:txXfrm>
        <a:off x="1979231" y="287036"/>
        <a:ext cx="1915223" cy="451697"/>
      </dsp:txXfrm>
    </dsp:sp>
    <dsp:sp modelId="{32F589AD-D805-49EC-8827-909CE9B47CED}">
      <dsp:nvSpPr>
        <dsp:cNvPr id="0" name=""/>
        <dsp:cNvSpPr/>
      </dsp:nvSpPr>
      <dsp:spPr>
        <a:xfrm>
          <a:off x="4190768" y="4725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Arquitetura</a:t>
          </a:r>
        </a:p>
      </dsp:txBody>
      <dsp:txXfrm>
        <a:off x="4190768" y="4725"/>
        <a:ext cx="3722010" cy="451697"/>
      </dsp:txXfrm>
    </dsp:sp>
    <dsp:sp modelId="{92AEF823-B2A0-41AD-A3C6-5EAF50D6EE83}">
      <dsp:nvSpPr>
        <dsp:cNvPr id="0" name=""/>
        <dsp:cNvSpPr/>
      </dsp:nvSpPr>
      <dsp:spPr>
        <a:xfrm>
          <a:off x="4190768" y="569347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Tec. Com.</a:t>
          </a:r>
        </a:p>
      </dsp:txBody>
      <dsp:txXfrm>
        <a:off x="4190768" y="569347"/>
        <a:ext cx="3722010" cy="451697"/>
      </dsp:txXfrm>
    </dsp:sp>
    <dsp:sp modelId="{2EB7B00C-BD16-4BD6-A7A0-C01991513F1B}">
      <dsp:nvSpPr>
        <dsp:cNvPr id="0" name=""/>
        <dsp:cNvSpPr/>
      </dsp:nvSpPr>
      <dsp:spPr>
        <a:xfrm>
          <a:off x="1979231" y="1698591"/>
          <a:ext cx="1915223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Software</a:t>
          </a:r>
        </a:p>
      </dsp:txBody>
      <dsp:txXfrm>
        <a:off x="1979231" y="1698591"/>
        <a:ext cx="1915223" cy="451697"/>
      </dsp:txXfrm>
    </dsp:sp>
    <dsp:sp modelId="{E36BD73C-3E70-4DEB-8958-33E1FC42989A}">
      <dsp:nvSpPr>
        <dsp:cNvPr id="0" name=""/>
        <dsp:cNvSpPr/>
      </dsp:nvSpPr>
      <dsp:spPr>
        <a:xfrm>
          <a:off x="4190768" y="1133969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Arq. em Camadas</a:t>
          </a:r>
        </a:p>
      </dsp:txBody>
      <dsp:txXfrm>
        <a:off x="4190768" y="1133969"/>
        <a:ext cx="3722010" cy="451697"/>
      </dsp:txXfrm>
    </dsp:sp>
    <dsp:sp modelId="{D5BFDA2E-9B4A-4B1E-8229-EC81CF799300}">
      <dsp:nvSpPr>
        <dsp:cNvPr id="0" name=""/>
        <dsp:cNvSpPr/>
      </dsp:nvSpPr>
      <dsp:spPr>
        <a:xfrm>
          <a:off x="4190768" y="1698591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6LoWPAN + RPL + CoAP</a:t>
          </a:r>
        </a:p>
      </dsp:txBody>
      <dsp:txXfrm>
        <a:off x="4190768" y="1698591"/>
        <a:ext cx="3722010" cy="451697"/>
      </dsp:txXfrm>
    </dsp:sp>
    <dsp:sp modelId="{75D6D623-4EAD-4EED-9711-E007C928491F}">
      <dsp:nvSpPr>
        <dsp:cNvPr id="0" name=""/>
        <dsp:cNvSpPr/>
      </dsp:nvSpPr>
      <dsp:spPr>
        <a:xfrm>
          <a:off x="4190768" y="2263213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2 Práticas</a:t>
          </a:r>
        </a:p>
      </dsp:txBody>
      <dsp:txXfrm>
        <a:off x="4190768" y="2263213"/>
        <a:ext cx="3722010" cy="451697"/>
      </dsp:txXfrm>
    </dsp:sp>
    <dsp:sp modelId="{6C6DB11E-885C-4651-8A6F-7ED8972E5B7A}">
      <dsp:nvSpPr>
        <dsp:cNvPr id="0" name=""/>
        <dsp:cNvSpPr/>
      </dsp:nvSpPr>
      <dsp:spPr>
        <a:xfrm>
          <a:off x="1979231" y="3674768"/>
          <a:ext cx="1915223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Gerência e análise</a:t>
          </a:r>
        </a:p>
      </dsp:txBody>
      <dsp:txXfrm>
        <a:off x="1979231" y="3674768"/>
        <a:ext cx="1915223" cy="451697"/>
      </dsp:txXfrm>
    </dsp:sp>
    <dsp:sp modelId="{26736534-2990-4D87-87D8-4B58CBF27D31}">
      <dsp:nvSpPr>
        <dsp:cNvPr id="0" name=""/>
        <dsp:cNvSpPr/>
      </dsp:nvSpPr>
      <dsp:spPr>
        <a:xfrm>
          <a:off x="4190768" y="2827835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Modelagem</a:t>
          </a:r>
        </a:p>
      </dsp:txBody>
      <dsp:txXfrm>
        <a:off x="4190768" y="2827835"/>
        <a:ext cx="3722010" cy="451697"/>
      </dsp:txXfrm>
    </dsp:sp>
    <dsp:sp modelId="{B53D3D3F-857B-44B3-A470-3508CDF2996F}">
      <dsp:nvSpPr>
        <dsp:cNvPr id="0" name=""/>
        <dsp:cNvSpPr/>
      </dsp:nvSpPr>
      <dsp:spPr>
        <a:xfrm>
          <a:off x="4190768" y="3392457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Armazenamento</a:t>
          </a:r>
        </a:p>
      </dsp:txBody>
      <dsp:txXfrm>
        <a:off x="4190768" y="3392457"/>
        <a:ext cx="3722010" cy="451697"/>
      </dsp:txXfrm>
    </dsp:sp>
    <dsp:sp modelId="{3320A456-1E7C-47C8-8E02-353014D7282E}">
      <dsp:nvSpPr>
        <dsp:cNvPr id="0" name=""/>
        <dsp:cNvSpPr/>
      </dsp:nvSpPr>
      <dsp:spPr>
        <a:xfrm>
          <a:off x="4190768" y="3957079"/>
          <a:ext cx="3722010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  <a:latin typeface="Calibri" panose="020F0502020204030204"/>
              <a:ea typeface="+mn-ea"/>
              <a:cs typeface="+mn-cs"/>
            </a:rPr>
            <a:t>Pré-processamento</a:t>
          </a:r>
        </a:p>
      </dsp:txBody>
      <dsp:txXfrm>
        <a:off x="4190768" y="3957079"/>
        <a:ext cx="3722010" cy="451697"/>
      </dsp:txXfrm>
    </dsp:sp>
    <dsp:sp modelId="{1E51C2A2-12A4-4FF0-B60D-4499C02EC7F0}">
      <dsp:nvSpPr>
        <dsp:cNvPr id="0" name=""/>
        <dsp:cNvSpPr/>
      </dsp:nvSpPr>
      <dsp:spPr>
        <a:xfrm>
          <a:off x="4190768" y="4521701"/>
          <a:ext cx="3720099" cy="451697"/>
        </a:xfrm>
        <a:prstGeom prst="rect">
          <a:avLst/>
        </a:prstGeom>
        <a:noFill/>
        <a:ln w="9525" cap="flat" cmpd="sng" algn="ctr">
          <a:solidFill>
            <a:schemeClr val="accent3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3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>
              <a:solidFill>
                <a:srgbClr val="C00000"/>
              </a:solidFill>
            </a:rPr>
            <a:t>Extração de conhecimento</a:t>
          </a:r>
        </a:p>
      </dsp:txBody>
      <dsp:txXfrm>
        <a:off x="4190768" y="4521701"/>
        <a:ext cx="3720099" cy="4516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CE88-EF82-4B0A-9195-423CE6842952}">
      <dsp:nvSpPr>
        <dsp:cNvPr id="0" name=""/>
        <dsp:cNvSpPr/>
      </dsp:nvSpPr>
      <dsp:spPr>
        <a:xfrm>
          <a:off x="4094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1999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1ª Menção</a:t>
          </a:r>
        </a:p>
      </dsp:txBody>
      <dsp:txXfrm>
        <a:off x="480793" y="392434"/>
        <a:ext cx="1430098" cy="953398"/>
      </dsp:txXfrm>
    </dsp:sp>
    <dsp:sp modelId="{FC393993-0E29-482E-B815-0C3DF114FE74}">
      <dsp:nvSpPr>
        <dsp:cNvPr id="0" name=""/>
        <dsp:cNvSpPr/>
      </dsp:nvSpPr>
      <dsp:spPr>
        <a:xfrm>
          <a:off x="2149241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FCF8F6"/>
              </a:solidFill>
            </a:rPr>
            <a:t>2005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FCF8F6"/>
              </a:solidFill>
            </a:rPr>
            <a:t>RSSF</a:t>
          </a:r>
        </a:p>
      </dsp:txBody>
      <dsp:txXfrm>
        <a:off x="2625940" y="392434"/>
        <a:ext cx="1430098" cy="953398"/>
      </dsp:txXfrm>
    </dsp:sp>
    <dsp:sp modelId="{BEFD080B-F4D6-44F1-9F33-0E2BBAD8574B}">
      <dsp:nvSpPr>
        <dsp:cNvPr id="0" name=""/>
        <dsp:cNvSpPr/>
      </dsp:nvSpPr>
      <dsp:spPr>
        <a:xfrm>
          <a:off x="4294389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FCF8F6"/>
              </a:solidFill>
            </a:rPr>
            <a:t>2008–2010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Popularidade</a:t>
          </a:r>
        </a:p>
      </dsp:txBody>
      <dsp:txXfrm>
        <a:off x="4771088" y="392434"/>
        <a:ext cx="1430098" cy="953398"/>
      </dsp:txXfrm>
    </dsp:sp>
    <dsp:sp modelId="{BCC19C57-C44E-4A36-BF67-D3D3A72F6082}">
      <dsp:nvSpPr>
        <dsp:cNvPr id="0" name=""/>
        <dsp:cNvSpPr/>
      </dsp:nvSpPr>
      <dsp:spPr>
        <a:xfrm>
          <a:off x="6439536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FCF8F6"/>
              </a:solidFill>
            </a:rPr>
            <a:t>2012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Tec. Emergente</a:t>
          </a:r>
        </a:p>
      </dsp:txBody>
      <dsp:txXfrm>
        <a:off x="6916235" y="392434"/>
        <a:ext cx="1430098" cy="9533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CE88-EF82-4B0A-9195-423CE6842952}">
      <dsp:nvSpPr>
        <dsp:cNvPr id="0" name=""/>
        <dsp:cNvSpPr/>
      </dsp:nvSpPr>
      <dsp:spPr>
        <a:xfrm>
          <a:off x="4094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1999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1ª Menção</a:t>
          </a:r>
        </a:p>
      </dsp:txBody>
      <dsp:txXfrm>
        <a:off x="480793" y="392434"/>
        <a:ext cx="1430098" cy="953398"/>
      </dsp:txXfrm>
    </dsp:sp>
    <dsp:sp modelId="{FC393993-0E29-482E-B815-0C3DF114FE74}">
      <dsp:nvSpPr>
        <dsp:cNvPr id="0" name=""/>
        <dsp:cNvSpPr/>
      </dsp:nvSpPr>
      <dsp:spPr>
        <a:xfrm>
          <a:off x="2149241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2005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RSSF</a:t>
          </a:r>
        </a:p>
      </dsp:txBody>
      <dsp:txXfrm>
        <a:off x="2625940" y="392434"/>
        <a:ext cx="1430098" cy="953398"/>
      </dsp:txXfrm>
    </dsp:sp>
    <dsp:sp modelId="{BEFD080B-F4D6-44F1-9F33-0E2BBAD8574B}">
      <dsp:nvSpPr>
        <dsp:cNvPr id="0" name=""/>
        <dsp:cNvSpPr/>
      </dsp:nvSpPr>
      <dsp:spPr>
        <a:xfrm>
          <a:off x="4294389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FCF8F6"/>
              </a:solidFill>
            </a:rPr>
            <a:t>2008–2010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Popularidade</a:t>
          </a:r>
        </a:p>
      </dsp:txBody>
      <dsp:txXfrm>
        <a:off x="4771088" y="392434"/>
        <a:ext cx="1430098" cy="953398"/>
      </dsp:txXfrm>
    </dsp:sp>
    <dsp:sp modelId="{BCC19C57-C44E-4A36-BF67-D3D3A72F6082}">
      <dsp:nvSpPr>
        <dsp:cNvPr id="0" name=""/>
        <dsp:cNvSpPr/>
      </dsp:nvSpPr>
      <dsp:spPr>
        <a:xfrm>
          <a:off x="6439536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FCF8F6"/>
              </a:solidFill>
            </a:rPr>
            <a:t>2012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Tec. Emergente</a:t>
          </a:r>
        </a:p>
      </dsp:txBody>
      <dsp:txXfrm>
        <a:off x="6916235" y="392434"/>
        <a:ext cx="1430098" cy="953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CE88-EF82-4B0A-9195-423CE6842952}">
      <dsp:nvSpPr>
        <dsp:cNvPr id="0" name=""/>
        <dsp:cNvSpPr/>
      </dsp:nvSpPr>
      <dsp:spPr>
        <a:xfrm>
          <a:off x="4094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1999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1ª Menção</a:t>
          </a:r>
        </a:p>
      </dsp:txBody>
      <dsp:txXfrm>
        <a:off x="480793" y="392434"/>
        <a:ext cx="1430098" cy="953398"/>
      </dsp:txXfrm>
    </dsp:sp>
    <dsp:sp modelId="{FC393993-0E29-482E-B815-0C3DF114FE74}">
      <dsp:nvSpPr>
        <dsp:cNvPr id="0" name=""/>
        <dsp:cNvSpPr/>
      </dsp:nvSpPr>
      <dsp:spPr>
        <a:xfrm>
          <a:off x="2149241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2005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RSSF</a:t>
          </a:r>
        </a:p>
      </dsp:txBody>
      <dsp:txXfrm>
        <a:off x="2625940" y="392434"/>
        <a:ext cx="1430098" cy="953398"/>
      </dsp:txXfrm>
    </dsp:sp>
    <dsp:sp modelId="{BEFD080B-F4D6-44F1-9F33-0E2BBAD8574B}">
      <dsp:nvSpPr>
        <dsp:cNvPr id="0" name=""/>
        <dsp:cNvSpPr/>
      </dsp:nvSpPr>
      <dsp:spPr>
        <a:xfrm>
          <a:off x="4294389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2008–2010</a:t>
          </a:r>
          <a:br>
            <a:rPr lang="pt-BR" sz="1900" kern="1200" dirty="0">
              <a:solidFill>
                <a:srgbClr val="C00000"/>
              </a:solidFill>
            </a:rPr>
          </a:br>
          <a:r>
            <a:rPr lang="pt-BR" sz="1900" kern="1200" dirty="0">
              <a:solidFill>
                <a:srgbClr val="C00000"/>
              </a:solidFill>
            </a:rPr>
            <a:t>Popularidade</a:t>
          </a:r>
        </a:p>
      </dsp:txBody>
      <dsp:txXfrm>
        <a:off x="4771088" y="392434"/>
        <a:ext cx="1430098" cy="953398"/>
      </dsp:txXfrm>
    </dsp:sp>
    <dsp:sp modelId="{BCC19C57-C44E-4A36-BF67-D3D3A72F6082}">
      <dsp:nvSpPr>
        <dsp:cNvPr id="0" name=""/>
        <dsp:cNvSpPr/>
      </dsp:nvSpPr>
      <dsp:spPr>
        <a:xfrm>
          <a:off x="6439536" y="392434"/>
          <a:ext cx="2383496" cy="953398"/>
        </a:xfrm>
        <a:prstGeom prst="chevron">
          <a:avLst/>
        </a:prstGeom>
        <a:solidFill>
          <a:srgbClr val="FCF8F6"/>
        </a:solidFill>
        <a:ln w="12700" cap="flat" cmpd="sng" algn="ctr">
          <a:solidFill>
            <a:srgbClr val="FCF8F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FCF8F6"/>
              </a:solidFill>
            </a:rPr>
            <a:t>2012</a:t>
          </a:r>
          <a:br>
            <a:rPr lang="pt-BR" sz="1900" kern="1200" dirty="0">
              <a:solidFill>
                <a:srgbClr val="FCF8F6"/>
              </a:solidFill>
            </a:rPr>
          </a:br>
          <a:r>
            <a:rPr lang="pt-BR" sz="1900" kern="1200" dirty="0">
              <a:solidFill>
                <a:srgbClr val="FCF8F6"/>
              </a:solidFill>
            </a:rPr>
            <a:t>Tec. Emergente</a:t>
          </a:r>
        </a:p>
      </dsp:txBody>
      <dsp:txXfrm>
        <a:off x="6916235" y="392434"/>
        <a:ext cx="1430098" cy="9533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0CE88-EF82-4B0A-9195-423CE6842952}">
      <dsp:nvSpPr>
        <dsp:cNvPr id="0" name=""/>
        <dsp:cNvSpPr/>
      </dsp:nvSpPr>
      <dsp:spPr>
        <a:xfrm>
          <a:off x="4094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1999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1ª Menção</a:t>
          </a:r>
        </a:p>
      </dsp:txBody>
      <dsp:txXfrm>
        <a:off x="480793" y="392434"/>
        <a:ext cx="1430098" cy="953398"/>
      </dsp:txXfrm>
    </dsp:sp>
    <dsp:sp modelId="{FC393993-0E29-482E-B815-0C3DF114FE74}">
      <dsp:nvSpPr>
        <dsp:cNvPr id="0" name=""/>
        <dsp:cNvSpPr/>
      </dsp:nvSpPr>
      <dsp:spPr>
        <a:xfrm>
          <a:off x="2149241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2005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RSSF</a:t>
          </a:r>
        </a:p>
      </dsp:txBody>
      <dsp:txXfrm>
        <a:off x="2625940" y="392434"/>
        <a:ext cx="1430098" cy="953398"/>
      </dsp:txXfrm>
    </dsp:sp>
    <dsp:sp modelId="{BEFD080B-F4D6-44F1-9F33-0E2BBAD8574B}">
      <dsp:nvSpPr>
        <dsp:cNvPr id="0" name=""/>
        <dsp:cNvSpPr/>
      </dsp:nvSpPr>
      <dsp:spPr>
        <a:xfrm>
          <a:off x="4294389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2008–2010</a:t>
          </a:r>
          <a:br>
            <a:rPr lang="pt-BR" sz="1900" kern="1200" dirty="0">
              <a:solidFill>
                <a:srgbClr val="C00000"/>
              </a:solidFill>
            </a:rPr>
          </a:br>
          <a:r>
            <a:rPr lang="pt-BR" sz="1900" kern="1200" dirty="0">
              <a:solidFill>
                <a:srgbClr val="C00000"/>
              </a:solidFill>
            </a:rPr>
            <a:t>Popularidade</a:t>
          </a:r>
        </a:p>
      </dsp:txBody>
      <dsp:txXfrm>
        <a:off x="4771088" y="392434"/>
        <a:ext cx="1430098" cy="953398"/>
      </dsp:txXfrm>
    </dsp:sp>
    <dsp:sp modelId="{BCC19C57-C44E-4A36-BF67-D3D3A72F6082}">
      <dsp:nvSpPr>
        <dsp:cNvPr id="0" name=""/>
        <dsp:cNvSpPr/>
      </dsp:nvSpPr>
      <dsp:spPr>
        <a:xfrm>
          <a:off x="6439536" y="392434"/>
          <a:ext cx="2383496" cy="953398"/>
        </a:xfrm>
        <a:prstGeom prst="chevron">
          <a:avLst/>
        </a:prstGeom>
        <a:solidFill>
          <a:srgbClr val="FCF6F2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>
              <a:solidFill>
                <a:srgbClr val="C00000"/>
              </a:solidFill>
            </a:rPr>
            <a:t>2012-hoje</a:t>
          </a:r>
          <a:br>
            <a:rPr lang="pt-BR" sz="1900" kern="1200" dirty="0">
              <a:solidFill>
                <a:srgbClr val="C00000"/>
              </a:solidFill>
            </a:rPr>
          </a:br>
          <a:r>
            <a:rPr lang="pt-BR" sz="1900" kern="1200" dirty="0">
              <a:solidFill>
                <a:srgbClr val="C00000"/>
              </a:solidFill>
            </a:rPr>
            <a:t>Tec. Emergente</a:t>
          </a:r>
        </a:p>
      </dsp:txBody>
      <dsp:txXfrm>
        <a:off x="6916235" y="392434"/>
        <a:ext cx="1430098" cy="9533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9000000">
          <a:off x="1141331" y="2376474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208732" y="2435447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2600000">
          <a:off x="1141331" y="1589697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208732" y="1684790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9000000">
          <a:off x="1141331" y="2376474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208732" y="2435447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2600000">
          <a:off x="1141331" y="1589697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208732" y="1684790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rgbClr val="99FFC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9000000">
          <a:off x="1141331" y="2376474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208732" y="2435447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2600000">
          <a:off x="1141331" y="1589697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208732" y="1684790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066A4D-7543-4C1B-BAD4-260C487A7754}">
      <dsp:nvSpPr>
        <dsp:cNvPr id="0" name=""/>
        <dsp:cNvSpPr/>
      </dsp:nvSpPr>
      <dsp:spPr>
        <a:xfrm>
          <a:off x="1376678" y="1609247"/>
          <a:ext cx="1132842" cy="1132842"/>
        </a:xfrm>
        <a:prstGeom prst="ellipse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775148"/>
        <a:ext cx="801040" cy="801040"/>
      </dsp:txXfrm>
    </dsp:sp>
    <dsp:sp modelId="{B6B6D98F-92F7-448D-B4D7-58908B974C6B}">
      <dsp:nvSpPr>
        <dsp:cNvPr id="0" name=""/>
        <dsp:cNvSpPr/>
      </dsp:nvSpPr>
      <dsp:spPr>
        <a:xfrm>
          <a:off x="1822699" y="1196309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22699" y="1273342"/>
        <a:ext cx="168560" cy="231100"/>
      </dsp:txXfrm>
    </dsp:sp>
    <dsp:sp modelId="{3F250DFD-1F74-48A2-86CA-4AB0317049C9}">
      <dsp:nvSpPr>
        <dsp:cNvPr id="0" name=""/>
        <dsp:cNvSpPr/>
      </dsp:nvSpPr>
      <dsp:spPr>
        <a:xfrm>
          <a:off x="1376678" y="22064"/>
          <a:ext cx="1132842" cy="1132842"/>
        </a:xfrm>
        <a:prstGeom prst="ellipse">
          <a:avLst/>
        </a:prstGeom>
        <a:solidFill>
          <a:srgbClr val="33CC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187965"/>
        <a:ext cx="801040" cy="801040"/>
      </dsp:txXfrm>
    </dsp:sp>
    <dsp:sp modelId="{36A263AA-2A10-4FCA-88E5-8FE331F9CF7B}">
      <dsp:nvSpPr>
        <dsp:cNvPr id="0" name=""/>
        <dsp:cNvSpPr/>
      </dsp:nvSpPr>
      <dsp:spPr>
        <a:xfrm rot="3600000">
          <a:off x="2504068" y="1589697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22128" y="1635449"/>
        <a:ext cx="168560" cy="231100"/>
      </dsp:txXfrm>
    </dsp:sp>
    <dsp:sp modelId="{688F7143-293F-4BE8-BE47-1BBCF16D95E6}">
      <dsp:nvSpPr>
        <dsp:cNvPr id="0" name=""/>
        <dsp:cNvSpPr/>
      </dsp:nvSpPr>
      <dsp:spPr>
        <a:xfrm>
          <a:off x="2751219" y="815656"/>
          <a:ext cx="1132842" cy="1132842"/>
        </a:xfrm>
        <a:prstGeom prst="ellipse">
          <a:avLst/>
        </a:prstGeom>
        <a:solidFill>
          <a:srgbClr val="9999F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981557"/>
        <a:ext cx="801040" cy="801040"/>
      </dsp:txXfrm>
    </dsp:sp>
    <dsp:sp modelId="{F0C8E9BE-0DFB-45D3-8F68-00D970F64A4F}">
      <dsp:nvSpPr>
        <dsp:cNvPr id="0" name=""/>
        <dsp:cNvSpPr/>
      </dsp:nvSpPr>
      <dsp:spPr>
        <a:xfrm rot="7200000">
          <a:off x="2504068" y="2376474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2558248" y="2422226"/>
        <a:ext cx="168560" cy="231100"/>
      </dsp:txXfrm>
    </dsp:sp>
    <dsp:sp modelId="{CA816186-2BE4-46D0-9EB3-7A2AB7078EF0}">
      <dsp:nvSpPr>
        <dsp:cNvPr id="0" name=""/>
        <dsp:cNvSpPr/>
      </dsp:nvSpPr>
      <dsp:spPr>
        <a:xfrm>
          <a:off x="2751219" y="2402839"/>
          <a:ext cx="1132842" cy="1132842"/>
        </a:xfrm>
        <a:prstGeom prst="ellipse">
          <a:avLst/>
        </a:prstGeom>
        <a:solidFill>
          <a:srgbClr val="99FFCC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2917120" y="2568740"/>
        <a:ext cx="801040" cy="801040"/>
      </dsp:txXfrm>
    </dsp:sp>
    <dsp:sp modelId="{65F953DA-CC9D-4E85-938A-5AB5FC616BB3}">
      <dsp:nvSpPr>
        <dsp:cNvPr id="0" name=""/>
        <dsp:cNvSpPr/>
      </dsp:nvSpPr>
      <dsp:spPr>
        <a:xfrm rot="10800000">
          <a:off x="1822699" y="2769862"/>
          <a:ext cx="240800" cy="385166"/>
        </a:xfrm>
        <a:prstGeom prst="up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>
        <a:off x="1894939" y="2846895"/>
        <a:ext cx="168560" cy="231100"/>
      </dsp:txXfrm>
    </dsp:sp>
    <dsp:sp modelId="{647A2188-C337-48D5-89BB-615CFF3A5679}">
      <dsp:nvSpPr>
        <dsp:cNvPr id="0" name=""/>
        <dsp:cNvSpPr/>
      </dsp:nvSpPr>
      <dsp:spPr>
        <a:xfrm>
          <a:off x="1376678" y="3196431"/>
          <a:ext cx="1132842" cy="1132842"/>
        </a:xfrm>
        <a:prstGeom prst="ellipse">
          <a:avLst/>
        </a:prstGeom>
        <a:solidFill>
          <a:srgbClr val="FFFF9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542579" y="3362332"/>
        <a:ext cx="801040" cy="801040"/>
      </dsp:txXfrm>
    </dsp:sp>
    <dsp:sp modelId="{8AEAF460-B5E4-4B13-A8EF-9575DDA9BF7F}">
      <dsp:nvSpPr>
        <dsp:cNvPr id="0" name=""/>
        <dsp:cNvSpPr/>
      </dsp:nvSpPr>
      <dsp:spPr>
        <a:xfrm rot="9000000">
          <a:off x="1141331" y="2376474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208732" y="2435447"/>
        <a:ext cx="168560" cy="231100"/>
      </dsp:txXfrm>
    </dsp:sp>
    <dsp:sp modelId="{25E8E7D0-DB03-44EE-95F6-AF3D3A332E7E}">
      <dsp:nvSpPr>
        <dsp:cNvPr id="0" name=""/>
        <dsp:cNvSpPr/>
      </dsp:nvSpPr>
      <dsp:spPr>
        <a:xfrm>
          <a:off x="2137" y="2402839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2568740"/>
        <a:ext cx="801040" cy="801040"/>
      </dsp:txXfrm>
    </dsp:sp>
    <dsp:sp modelId="{6F3B6FA7-50B9-46E7-A924-FE3BE6BF45FC}">
      <dsp:nvSpPr>
        <dsp:cNvPr id="0" name=""/>
        <dsp:cNvSpPr/>
      </dsp:nvSpPr>
      <dsp:spPr>
        <a:xfrm rot="12600000">
          <a:off x="1141331" y="1589697"/>
          <a:ext cx="240800" cy="38516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600" kern="1200" dirty="0"/>
        </a:p>
      </dsp:txBody>
      <dsp:txXfrm rot="10800000">
        <a:off x="1208732" y="1684790"/>
        <a:ext cx="168560" cy="231100"/>
      </dsp:txXfrm>
    </dsp:sp>
    <dsp:sp modelId="{54D387EC-C2DA-4416-860F-826641B500F4}">
      <dsp:nvSpPr>
        <dsp:cNvPr id="0" name=""/>
        <dsp:cNvSpPr/>
      </dsp:nvSpPr>
      <dsp:spPr>
        <a:xfrm>
          <a:off x="2137" y="815656"/>
          <a:ext cx="1132842" cy="1132842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4800" kern="1200" dirty="0">
            <a:solidFill>
              <a:schemeClr val="tx2"/>
            </a:solidFill>
          </a:endParaRPr>
        </a:p>
      </dsp:txBody>
      <dsp:txXfrm>
        <a:off x="168038" y="981557"/>
        <a:ext cx="801040" cy="801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0#2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2515E-D258-4DA4-86D9-D9BA94F87461}" type="datetimeFigureOut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6B283-6E29-4C52-AD5A-592BD95B1F3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5085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CFDA4-5204-42F2-BF0C-A6659177170B}" type="datetimeFigureOut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E4BAA-F1B1-4105-9F99-B5A1516E4EFA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6016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3836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7926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0088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7748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8672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2233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105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720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UML (Unified Modeling Language)</a:t>
            </a:r>
          </a:p>
          <a:p>
            <a:pPr lvl="1"/>
            <a:r>
              <a:rPr lang="en-US" dirty="0"/>
              <a:t>ORM (Object-Role Modeling)</a:t>
            </a:r>
          </a:p>
          <a:p>
            <a:pPr lvl="1"/>
            <a:r>
              <a:rPr lang="en-US" dirty="0"/>
              <a:t>It is very useful as </a:t>
            </a:r>
            <a:r>
              <a:rPr lang="en-US" dirty="0">
                <a:solidFill>
                  <a:srgbClr val="FF0000"/>
                </a:solidFill>
              </a:rPr>
              <a:t>structuring tool </a:t>
            </a:r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relational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</a:t>
            </a:r>
            <a:r>
              <a:rPr lang="en-US" dirty="0"/>
              <a:t> in an information system based </a:t>
            </a:r>
            <a:r>
              <a:rPr lang="en-US" dirty="0">
                <a:solidFill>
                  <a:srgbClr val="FF0000"/>
                </a:solidFill>
              </a:rPr>
              <a:t>context management architecture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146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1287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UML (Unified Modeling Language)</a:t>
            </a:r>
          </a:p>
          <a:p>
            <a:pPr lvl="1"/>
            <a:r>
              <a:rPr lang="en-US" dirty="0"/>
              <a:t>ORM (Object-Role Modeling)</a:t>
            </a:r>
          </a:p>
          <a:p>
            <a:pPr lvl="1"/>
            <a:r>
              <a:rPr lang="en-US" dirty="0"/>
              <a:t>It is very useful as </a:t>
            </a:r>
            <a:r>
              <a:rPr lang="en-US" dirty="0">
                <a:solidFill>
                  <a:srgbClr val="FF0000"/>
                </a:solidFill>
              </a:rPr>
              <a:t>structuring tool </a:t>
            </a:r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relational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</a:t>
            </a:r>
            <a:r>
              <a:rPr lang="en-US" dirty="0"/>
              <a:t> in an information system based </a:t>
            </a:r>
            <a:r>
              <a:rPr lang="en-US" dirty="0">
                <a:solidFill>
                  <a:srgbClr val="FF0000"/>
                </a:solidFill>
              </a:rPr>
              <a:t>context management architecture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2206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UML (Unified Modeling Language)</a:t>
            </a:r>
          </a:p>
          <a:p>
            <a:pPr lvl="1"/>
            <a:r>
              <a:rPr lang="en-US" dirty="0"/>
              <a:t>ORM (Object-Role Modeling)</a:t>
            </a:r>
          </a:p>
          <a:p>
            <a:pPr lvl="1"/>
            <a:r>
              <a:rPr lang="en-US" dirty="0"/>
              <a:t>It is very useful as </a:t>
            </a:r>
            <a:r>
              <a:rPr lang="en-US" dirty="0">
                <a:solidFill>
                  <a:srgbClr val="FF0000"/>
                </a:solidFill>
              </a:rPr>
              <a:t>structuring tool </a:t>
            </a:r>
            <a:r>
              <a:rPr lang="en-US" dirty="0"/>
              <a:t>for a </a:t>
            </a:r>
            <a:r>
              <a:rPr lang="en-US" dirty="0">
                <a:solidFill>
                  <a:srgbClr val="FF0000"/>
                </a:solidFill>
              </a:rPr>
              <a:t>relational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database</a:t>
            </a:r>
            <a:r>
              <a:rPr lang="en-US" dirty="0"/>
              <a:t> in an information system based </a:t>
            </a:r>
            <a:r>
              <a:rPr lang="en-US" dirty="0">
                <a:solidFill>
                  <a:srgbClr val="FF0000"/>
                </a:solidFill>
              </a:rPr>
              <a:t>context management architecture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131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919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0873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3786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590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222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38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19763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E4BAA-F1B1-4105-9F99-B5A1516E4EFA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7669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661842"/>
            <a:ext cx="9144000" cy="19466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082800" y="1088496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82800" y="3906838"/>
            <a:ext cx="6858000" cy="165576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40F9-655F-4DC0-9862-A59B6EBBFA72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448733" y="4636057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pt-BR" sz="18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maio de 2016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826409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7C900-4D46-4569-BBA4-A6AA24024292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3922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2B14-D206-4DF2-8096-3202B037954B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662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0365-F577-4501-83F4-FD4C8CDB7583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914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62106"/>
            <a:ext cx="9144000" cy="194667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2870199" y="1447804"/>
            <a:ext cx="6028267" cy="956729"/>
          </a:xfrm>
        </p:spPr>
        <p:txBody>
          <a:bodyPr anchor="b"/>
          <a:lstStyle>
            <a:lvl1pPr algn="ctr">
              <a:defRPr sz="4500"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pt-BR" dirty="0"/>
              <a:t>Clique para editar o título da seção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23888" y="3835400"/>
            <a:ext cx="7886700" cy="2254251"/>
          </a:xfrm>
        </p:spPr>
        <p:txBody>
          <a:bodyPr/>
          <a:lstStyle>
            <a:lvl1pPr marL="342900" indent="-342900">
              <a:buFont typeface="+mj-lt"/>
              <a:buAutoNum type="arabicPeriod"/>
              <a:defRPr sz="1800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Digite os tópicos da seção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DB7E8-426B-4BAA-8735-91AC2143C267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  <p:sp>
        <p:nvSpPr>
          <p:cNvPr id="8" name="CaixaDeTexto 7"/>
          <p:cNvSpPr txBox="1"/>
          <p:nvPr userDrawn="1"/>
        </p:nvSpPr>
        <p:spPr>
          <a:xfrm>
            <a:off x="623888" y="3268618"/>
            <a:ext cx="16387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275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47449-84C4-4E9A-8D69-6ED4F525ADD7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425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71D17-0D45-46E6-9031-44FEA3D5A4D2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212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E72FC-0A01-4310-AD23-E58FEE48DCEE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131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1678A-A289-458A-8786-18A7F17EA0FE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23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6D9B8-F701-48C2-A3E4-889C19271734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859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AFEF-7A61-4C07-A717-2A919FF99FAC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119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25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13955-3888-4E1A-8D53-096898F31180}" type="datetime1">
              <a:rPr lang="pt-BR" smtClean="0"/>
              <a:pPr/>
              <a:t>19/10/18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9FFDE-044E-4039-A3AC-221DE2CC675B}" type="slidenum">
              <a:rPr lang="pt-BR" smtClean="0"/>
              <a:pPr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4614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rgbClr val="485663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400" kern="1200">
          <a:solidFill>
            <a:srgbClr val="485663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485663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485663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solidFill>
            <a:srgbClr val="485663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Relationship Id="rId3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Relationship Id="rId3" Type="http://schemas.openxmlformats.org/officeDocument/2006/relationships/image" Target="../media/image80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png"/><Relationship Id="rId3" Type="http://schemas.openxmlformats.org/officeDocument/2006/relationships/image" Target="../media/image8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88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thingspeak.com/channels/1239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2.jpeg"/><Relationship Id="rId9" Type="http://schemas.openxmlformats.org/officeDocument/2006/relationships/image" Target="../media/image13.png"/><Relationship Id="rId10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8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5.gi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4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gi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Relationship Id="rId3" Type="http://schemas.openxmlformats.org/officeDocument/2006/relationships/image" Target="../media/image119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gi.com.br/novidades/11-exemplos-provam-que-internet-das-coisas-e-capaz-de-mudar-o-mundo/" TargetMode="External"/><Relationship Id="rId4" Type="http://schemas.openxmlformats.org/officeDocument/2006/relationships/hyperlink" Target="https://computerworld.com.br/2016/07/20/dez-aplicacoes-possiveis-do-conceito-de-internet-das-coisas-em-pmes/" TargetMode="External"/><Relationship Id="rId5" Type="http://schemas.openxmlformats.org/officeDocument/2006/relationships/hyperlink" Target="https://www.itforum365.com.br/tecnologia/4-exemplos-praticos-de-uso-da-internet-das-coisa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opservices.com.br/exemplos-de-internet-das-coisas/" TargetMode="Externa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7" Type="http://schemas.openxmlformats.org/officeDocument/2006/relationships/image" Target="../media/image22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7" Type="http://schemas.openxmlformats.org/officeDocument/2006/relationships/image" Target="../media/image22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7" Type="http://schemas.openxmlformats.org/officeDocument/2006/relationships/image" Target="../media/image22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3.png"/><Relationship Id="rId11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0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1.xml"/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7" Type="http://schemas.openxmlformats.org/officeDocument/2006/relationships/image" Target="../media/image22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2.xml"/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7" Type="http://schemas.openxmlformats.org/officeDocument/2006/relationships/image" Target="../media/image22.png"/><Relationship Id="rId8" Type="http://schemas.openxmlformats.org/officeDocument/2006/relationships/image" Target="../media/image20.png"/><Relationship Id="rId9" Type="http://schemas.openxmlformats.org/officeDocument/2006/relationships/image" Target="../media/image23.png"/><Relationship Id="rId10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jpeg"/><Relationship Id="rId7" Type="http://schemas.openxmlformats.org/officeDocument/2006/relationships/image" Target="../media/image44.jpe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jpeg"/><Relationship Id="rId7" Type="http://schemas.openxmlformats.org/officeDocument/2006/relationships/image" Target="../media/image5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5" y="1737214"/>
            <a:ext cx="7904530" cy="338357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3" y="1744070"/>
            <a:ext cx="7853090" cy="3406436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AutoShape 2" descr="https://ds-iot.org/logo-ds-iot.png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764144" y="5270052"/>
            <a:ext cx="5624947" cy="61351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dirty="0"/>
              <a:t>da Teoria à Prática</a:t>
            </a:r>
            <a:endParaRPr lang="pt-BR" sz="6000" b="1" dirty="0"/>
          </a:p>
        </p:txBody>
      </p:sp>
    </p:spTree>
    <p:extLst>
      <p:ext uri="{BB962C8B-B14F-4D97-AF65-F5344CB8AC3E}">
        <p14:creationId xmlns:p14="http://schemas.microsoft.com/office/powerpoint/2010/main" val="401219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285750" y="1825625"/>
            <a:ext cx="8572500" cy="4351338"/>
          </a:xfrm>
        </p:spPr>
        <p:txBody>
          <a:bodyPr>
            <a:normAutofit/>
          </a:bodyPr>
          <a:lstStyle/>
          <a:p>
            <a:r>
              <a:rPr lang="pt-BR" dirty="0"/>
              <a:t>IoT tem alterado o conceito de Redes de Computadores</a:t>
            </a:r>
          </a:p>
          <a:p>
            <a:pPr lvl="1"/>
            <a:r>
              <a:rPr lang="pt-BR" i="1" dirty="0"/>
              <a:t>“Redes de Computadores começa a soar um tanto envelhecido devido à 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</a:rPr>
              <a:t>grande quantidade de equipamentos e tecnologias não tradicionais que são usadas na Internet</a:t>
            </a:r>
            <a:r>
              <a:rPr lang="pt-BR" i="1" dirty="0"/>
              <a:t>.”</a:t>
            </a:r>
          </a:p>
          <a:p>
            <a:pPr marL="685800" lvl="2" indent="0">
              <a:buNone/>
            </a:pPr>
            <a:r>
              <a:rPr lang="pt-BR" dirty="0"/>
              <a:t>							[Kurose and Ross 2012]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30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100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4500563" y="1600200"/>
            <a:ext cx="443547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Por padrão, fluxos P2P seguem a rota padrão até a EB e não pela rota mais curta até o destinatário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O tráfego P2P flui no DAG até que se encontre um nó pai (em comum) dos comunicantes então a mensagem é encaminhada para seu destinatário</a:t>
            </a: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1" name="Rectangle 58"/>
          <p:cNvSpPr/>
          <p:nvPr/>
        </p:nvSpPr>
        <p:spPr>
          <a:xfrm>
            <a:off x="1816100" y="39925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2" name="Straight Connector 18"/>
          <p:cNvCxnSpPr>
            <a:stCxn id="96" idx="1"/>
            <a:endCxn id="9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21"/>
          <p:cNvCxnSpPr>
            <a:stCxn id="96" idx="2"/>
            <a:endCxn id="98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4"/>
          <p:cNvCxnSpPr>
            <a:stCxn id="96" idx="3"/>
            <a:endCxn id="99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27"/>
          <p:cNvCxnSpPr>
            <a:stCxn id="98" idx="6"/>
            <a:endCxn id="99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39"/>
          <p:cNvCxnSpPr>
            <a:stCxn id="91" idx="4"/>
            <a:endCxn id="97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133"/>
          <p:cNvCxnSpPr>
            <a:stCxn id="99" idx="4"/>
            <a:endCxn id="91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1" name="Straight Connector 33"/>
          <p:cNvCxnSpPr>
            <a:stCxn id="98" idx="5"/>
            <a:endCxn id="91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63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64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5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6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7" name="Straight Connector 52"/>
          <p:cNvCxnSpPr>
            <a:stCxn id="90" idx="6"/>
            <a:endCxn id="98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9" name="Straight Connector 109"/>
          <p:cNvCxnSpPr>
            <a:stCxn id="93" idx="3"/>
            <a:endCxn id="94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1" name="Straight Connector 113"/>
          <p:cNvCxnSpPr>
            <a:stCxn id="93" idx="5"/>
            <a:endCxn id="95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123"/>
          <p:cNvCxnSpPr>
            <a:stCxn id="97" idx="0"/>
            <a:endCxn id="98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128"/>
          <p:cNvCxnSpPr>
            <a:stCxn id="92" idx="5"/>
            <a:endCxn id="97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2"/>
          <p:cNvCxnSpPr>
            <a:stCxn id="98" idx="3"/>
            <a:endCxn id="92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37"/>
          <p:cNvCxnSpPr>
            <a:stCxn id="92" idx="2"/>
            <a:endCxn id="93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1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2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3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4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5" name="Straight Connector 54"/>
          <p:cNvCxnSpPr>
            <a:stCxn id="94" idx="6"/>
            <a:endCxn id="95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7" name="Rectangle 57"/>
          <p:cNvSpPr/>
          <p:nvPr/>
        </p:nvSpPr>
        <p:spPr>
          <a:xfrm>
            <a:off x="2179638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88" name="Rectangle 60"/>
          <p:cNvSpPr/>
          <p:nvPr/>
        </p:nvSpPr>
        <p:spPr>
          <a:xfrm>
            <a:off x="752475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89" name="Rectangle 61"/>
          <p:cNvSpPr/>
          <p:nvPr/>
        </p:nvSpPr>
        <p:spPr>
          <a:xfrm>
            <a:off x="2181225" y="285750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9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</a:t>
            </a:r>
          </a:p>
        </p:txBody>
      </p:sp>
      <p:sp>
        <p:nvSpPr>
          <p:cNvPr id="91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</a:t>
            </a:r>
          </a:p>
        </p:txBody>
      </p:sp>
      <p:sp>
        <p:nvSpPr>
          <p:cNvPr id="92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</a:p>
        </p:txBody>
      </p:sp>
      <p:sp>
        <p:nvSpPr>
          <p:cNvPr id="93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</a:t>
            </a:r>
          </a:p>
        </p:txBody>
      </p:sp>
      <p:sp>
        <p:nvSpPr>
          <p:cNvPr id="94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</a:t>
            </a:r>
          </a:p>
        </p:txBody>
      </p:sp>
      <p:sp>
        <p:nvSpPr>
          <p:cNvPr id="95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</a:t>
            </a:r>
          </a:p>
        </p:txBody>
      </p:sp>
      <p:sp>
        <p:nvSpPr>
          <p:cNvPr id="96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97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98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99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3370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6 L 0.0408 -0.159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00486 L -0.14792 0.0048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6 0.00486 L 0.16528 0.0048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1809 0.1590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45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Protocolos da camada de aplicações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101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protocolo HTTP</a:t>
            </a:r>
          </a:p>
          <a:p>
            <a:pPr lvl="1"/>
            <a:r>
              <a:rPr lang="pt-BR" dirty="0"/>
              <a:t>Usado na Internet para acessar informações</a:t>
            </a:r>
          </a:p>
          <a:p>
            <a:pPr lvl="1"/>
            <a:r>
              <a:rPr lang="pt-BR" dirty="0"/>
              <a:t>Paradigma Cliente/Servidor</a:t>
            </a:r>
          </a:p>
          <a:p>
            <a:r>
              <a:rPr lang="pt-BR" dirty="0"/>
              <a:t>Problema</a:t>
            </a:r>
          </a:p>
          <a:p>
            <a:pPr lvl="1"/>
            <a:r>
              <a:rPr lang="pt-BR" dirty="0"/>
              <a:t>Os dispositivos na IoT possuem restrições computacionais</a:t>
            </a:r>
          </a:p>
          <a:p>
            <a:r>
              <a:rPr lang="pt-BR" dirty="0">
                <a:solidFill>
                  <a:srgbClr val="C00000"/>
                </a:solidFill>
              </a:rPr>
              <a:t>Solução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Criar mecanismos que adequados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Exemplos:</a:t>
            </a:r>
          </a:p>
          <a:p>
            <a:pPr lvl="2"/>
            <a:r>
              <a:rPr lang="pt-BR" i="1" dirty="0">
                <a:solidFill>
                  <a:srgbClr val="C00000"/>
                </a:solidFill>
              </a:rPr>
              <a:t>Constrained Application Protocol (CoAP)</a:t>
            </a:r>
          </a:p>
          <a:p>
            <a:pPr lvl="2"/>
            <a:r>
              <a:rPr lang="pt-BR" i="1" dirty="0">
                <a:solidFill>
                  <a:srgbClr val="C00000"/>
                </a:solidFill>
              </a:rPr>
              <a:t>Message Queue Telemetry Transport (MQTT)  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26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CoAP</a:t>
            </a:r>
            <a:br>
              <a:rPr lang="pt-BR" dirty="0"/>
            </a:br>
            <a:r>
              <a:rPr lang="pt-BR" sz="1800" dirty="0"/>
              <a:t>Em 5 minutos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102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i="1" dirty="0"/>
              <a:t>Constrained Application Protocol (CoAP)</a:t>
            </a:r>
            <a:endParaRPr lang="pt-BR" dirty="0"/>
          </a:p>
          <a:p>
            <a:pPr lvl="1"/>
            <a:r>
              <a:rPr lang="pt-BR" i="1" dirty="0"/>
              <a:t>IETF </a:t>
            </a:r>
            <a:r>
              <a:rPr lang="en-US" i="1" dirty="0"/>
              <a:t>Constrained RESTful Environments (CoRE) Working Group</a:t>
            </a:r>
          </a:p>
          <a:p>
            <a:pPr lvl="1"/>
            <a:r>
              <a:rPr lang="pt-BR" dirty="0"/>
              <a:t>RFC 7252</a:t>
            </a:r>
            <a:endParaRPr lang="en-US" i="1" dirty="0"/>
          </a:p>
          <a:p>
            <a:r>
              <a:rPr lang="pt-BR" dirty="0"/>
              <a:t>Define uma forma de transferir dados</a:t>
            </a:r>
          </a:p>
          <a:p>
            <a:pPr lvl="1"/>
            <a:r>
              <a:rPr lang="pt-BR" dirty="0"/>
              <a:t>Tal como </a:t>
            </a:r>
            <a:r>
              <a:rPr lang="pt-BR" i="1" dirty="0"/>
              <a:t>REpresentational State Transfer (REST)</a:t>
            </a:r>
          </a:p>
          <a:p>
            <a:pPr lvl="1"/>
            <a:r>
              <a:rPr lang="pt-BR" i="1" dirty="0"/>
              <a:t>Uniform Resource Identifiers (URIs)</a:t>
            </a:r>
          </a:p>
          <a:p>
            <a:pPr lvl="2"/>
            <a:r>
              <a:rPr lang="pt-BR" dirty="0"/>
              <a:t>URIs CoAP</a:t>
            </a:r>
          </a:p>
          <a:p>
            <a:pPr lvl="3"/>
            <a:r>
              <a:rPr lang="pt-BR" dirty="0">
                <a:latin typeface="Consolas" panose="020B0609020204030204" pitchFamily="49" charset="0"/>
                <a:cs typeface="Consolas" panose="020B0609020204030204" pitchFamily="49" charset="0"/>
              </a:rPr>
              <a:t>coap://URI</a:t>
            </a:r>
          </a:p>
          <a:p>
            <a:pPr lvl="2"/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4947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CoAP</a:t>
            </a:r>
            <a:br>
              <a:rPr lang="pt-BR" dirty="0"/>
            </a:br>
            <a:r>
              <a:rPr lang="pt-BR" sz="1800" dirty="0"/>
              <a:t>Em 5 minutos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103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Funcionalidades similares ao HTTP</a:t>
            </a:r>
          </a:p>
          <a:p>
            <a:pPr lvl="1"/>
            <a:r>
              <a:rPr lang="pt-BR" dirty="0"/>
              <a:t>GET, POST, PUT, DELETE</a:t>
            </a:r>
          </a:p>
          <a:p>
            <a:r>
              <a:rPr lang="pt-BR" dirty="0"/>
              <a:t>OBSERVE</a:t>
            </a:r>
          </a:p>
          <a:p>
            <a:r>
              <a:rPr lang="pt-BR" dirty="0"/>
              <a:t>DISCOVERY</a:t>
            </a:r>
          </a:p>
          <a:p>
            <a:r>
              <a:rPr lang="pt-BR" dirty="0"/>
              <a:t>CoAP difere do REST por usar UDP</a:t>
            </a:r>
          </a:p>
          <a:p>
            <a:pPr lvl="1"/>
            <a:r>
              <a:rPr lang="pt-BR" dirty="0"/>
              <a:t>UDP é mais adequado para IoT</a:t>
            </a:r>
          </a:p>
          <a:p>
            <a:pPr lvl="2"/>
            <a:r>
              <a:rPr lang="pt-BR" dirty="0"/>
              <a:t>Restrições dos dispositivos</a:t>
            </a:r>
          </a:p>
          <a:p>
            <a:r>
              <a:rPr lang="pt-BR" dirty="0"/>
              <a:t>Mensagens</a:t>
            </a:r>
          </a:p>
          <a:p>
            <a:pPr lvl="1"/>
            <a:r>
              <a:rPr lang="pt-BR" dirty="0"/>
              <a:t>Com/Sem confirmação</a:t>
            </a:r>
          </a:p>
        </p:txBody>
      </p:sp>
    </p:spTree>
    <p:extLst>
      <p:ext uri="{BB962C8B-B14F-4D97-AF65-F5344CB8AC3E}">
        <p14:creationId xmlns:p14="http://schemas.microsoft.com/office/powerpoint/2010/main" val="159682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104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Sistemas Operacionais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Emuladores e Simuladores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Testbeds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819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Sistemas Operacionais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105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7598634"/>
              </p:ext>
            </p:extLst>
          </p:nvPr>
        </p:nvGraphicFramePr>
        <p:xfrm>
          <a:off x="628650" y="2184400"/>
          <a:ext cx="7886700" cy="27279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71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46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20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365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Sistema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Min. RAM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Min. ROM</a:t>
                      </a:r>
                      <a:endParaRPr lang="pt-BR" dirty="0"/>
                    </a:p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Linguagem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Contiki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&lt; 2KB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&lt; 30KB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TinyOS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&lt; 1KB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&lt; 4KB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nesC e oTcl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RIOT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1.5KB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5KB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 e C++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Android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&gt; 32</a:t>
                      </a:r>
                      <a:r>
                        <a:rPr lang="pt-BR" baseline="0" dirty="0"/>
                        <a:t> 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390822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Snappy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128MB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–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Python, C/C++, JS e outras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Raspbian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256MB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–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Python, C/C++, JS e outras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1960684" y="1752878"/>
            <a:ext cx="5222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NimbusSanL-Bold"/>
              </a:rPr>
              <a:t>Comparativo entre os principais SOs para IoT</a:t>
            </a:r>
            <a:endParaRPr lang="pt-BR" dirty="0"/>
          </a:p>
        </p:txBody>
      </p:sp>
      <p:sp>
        <p:nvSpPr>
          <p:cNvPr id="3" name="Retângulo Arredondado 2"/>
          <p:cNvSpPr/>
          <p:nvPr/>
        </p:nvSpPr>
        <p:spPr>
          <a:xfrm>
            <a:off x="1139688" y="2615921"/>
            <a:ext cx="4386470" cy="1192696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457950" y="5176970"/>
            <a:ext cx="2581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Para dispositivos com limitações de recursos</a:t>
            </a:r>
          </a:p>
        </p:txBody>
      </p:sp>
      <p:cxnSp>
        <p:nvCxnSpPr>
          <p:cNvPr id="9" name="Conector de Seta Reta 8"/>
          <p:cNvCxnSpPr>
            <a:stCxn id="3" idx="3"/>
          </p:cNvCxnSpPr>
          <p:nvPr/>
        </p:nvCxnSpPr>
        <p:spPr>
          <a:xfrm>
            <a:off x="5526158" y="3212269"/>
            <a:ext cx="1028700" cy="19647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39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Sistemas Operacionais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106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211376"/>
              </p:ext>
            </p:extLst>
          </p:nvPr>
        </p:nvGraphicFramePr>
        <p:xfrm>
          <a:off x="628650" y="2184400"/>
          <a:ext cx="7886700" cy="27279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716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463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20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3658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Sistema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Min. RAM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Min. ROM</a:t>
                      </a:r>
                      <a:endParaRPr lang="pt-BR" dirty="0"/>
                    </a:p>
                    <a:p>
                      <a:pPr algn="ctr"/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Linguagem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Contiki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&lt; 2KB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&lt; 30KB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TinyOS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&lt; 1KB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&lt; 4KB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nesC e oTcl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RIOT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1.5KB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5KB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C e C++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Android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&gt; 32</a:t>
                      </a:r>
                      <a:r>
                        <a:rPr lang="pt-BR" baseline="0" dirty="0"/>
                        <a:t> 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Java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36913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Snappy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128MB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–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Python, C/C++, Node JS e outras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350" u="none" strike="noStrike" kern="1200" baseline="0" dirty="0"/>
                        <a:t>Raspbian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256MB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–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50" u="none" strike="noStrike" kern="1200" baseline="0" dirty="0"/>
                        <a:t>Python, C/C++, Node JS e outras</a:t>
                      </a:r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etângulo 6"/>
          <p:cNvSpPr/>
          <p:nvPr/>
        </p:nvSpPr>
        <p:spPr>
          <a:xfrm>
            <a:off x="1960684" y="1752878"/>
            <a:ext cx="52226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NimbusSanL-Bold"/>
              </a:rPr>
              <a:t>Comparativo entre os principais SOs para IoT</a:t>
            </a:r>
            <a:endParaRPr lang="pt-BR" dirty="0"/>
          </a:p>
        </p:txBody>
      </p:sp>
      <p:sp>
        <p:nvSpPr>
          <p:cNvPr id="3" name="Retângulo Arredondado 2"/>
          <p:cNvSpPr/>
          <p:nvPr/>
        </p:nvSpPr>
        <p:spPr>
          <a:xfrm>
            <a:off x="1152939" y="3763616"/>
            <a:ext cx="3347624" cy="1148744"/>
          </a:xfrm>
          <a:prstGeom prst="round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485757" y="5479832"/>
            <a:ext cx="2222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Para dispositivos com mais recursos </a:t>
            </a:r>
          </a:p>
        </p:txBody>
      </p:sp>
      <p:cxnSp>
        <p:nvCxnSpPr>
          <p:cNvPr id="9" name="Conector de Seta Reta 8"/>
          <p:cNvCxnSpPr>
            <a:stCxn id="3" idx="2"/>
            <a:endCxn id="5" idx="1"/>
          </p:cNvCxnSpPr>
          <p:nvPr/>
        </p:nvCxnSpPr>
        <p:spPr>
          <a:xfrm>
            <a:off x="2826751" y="4912360"/>
            <a:ext cx="1659006" cy="89063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107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Sistemas Operacionais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Emuladores e Simuladores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Testbeds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39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Emuladores e simuladores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108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Emuladores vs Simuladores</a:t>
            </a:r>
          </a:p>
          <a:p>
            <a:pPr lvl="1"/>
            <a:r>
              <a:rPr lang="pt-BR" dirty="0"/>
              <a:t>Emuladores</a:t>
            </a:r>
          </a:p>
          <a:p>
            <a:pPr lvl="2"/>
            <a:r>
              <a:rPr lang="pt-BR" dirty="0"/>
              <a:t>Emulador é um sistema de </a:t>
            </a:r>
            <a:r>
              <a:rPr lang="pt-BR" i="1" dirty="0"/>
              <a:t>hardware</a:t>
            </a:r>
            <a:r>
              <a:rPr lang="pt-BR" dirty="0"/>
              <a:t> e/ou </a:t>
            </a:r>
            <a:r>
              <a:rPr lang="pt-BR" i="1" dirty="0"/>
              <a:t>software </a:t>
            </a:r>
            <a:r>
              <a:rPr lang="pt-BR" dirty="0"/>
              <a:t>que permite a um sistema de computação (</a:t>
            </a:r>
            <a:r>
              <a:rPr lang="pt-BR" i="1" dirty="0"/>
              <a:t>host</a:t>
            </a:r>
            <a:r>
              <a:rPr lang="pt-BR" dirty="0"/>
              <a:t>) se comportar como um outro sistema de computação (</a:t>
            </a:r>
            <a:r>
              <a:rPr lang="pt-BR" i="1" dirty="0"/>
              <a:t>guest</a:t>
            </a:r>
            <a:r>
              <a:rPr lang="pt-BR" dirty="0"/>
              <a:t>)</a:t>
            </a:r>
          </a:p>
          <a:p>
            <a:pPr lvl="2"/>
            <a:r>
              <a:rPr lang="pt-BR" dirty="0"/>
              <a:t>Ex: o Cooja do Contiki-OS </a:t>
            </a:r>
            <a:r>
              <a:rPr lang="pt-BR" i="1" dirty="0"/>
              <a:t>emula </a:t>
            </a:r>
            <a:r>
              <a:rPr lang="pt-BR" dirty="0"/>
              <a:t>o Tmote Sky</a:t>
            </a:r>
            <a:endParaRPr lang="pt-BR" i="1" dirty="0"/>
          </a:p>
          <a:p>
            <a:pPr lvl="1"/>
            <a:r>
              <a:rPr lang="pt-BR" dirty="0"/>
              <a:t>Simuladores</a:t>
            </a:r>
          </a:p>
          <a:p>
            <a:pPr lvl="2"/>
            <a:r>
              <a:rPr lang="pt-BR" dirty="0"/>
              <a:t>Modela uma situação real ou hipotética em um sistema de computação</a:t>
            </a:r>
          </a:p>
          <a:p>
            <a:pPr lvl="2"/>
            <a:r>
              <a:rPr lang="pt-BR" dirty="0"/>
              <a:t>Com a simulação é possível estudar como o sistema simulado deve operar, caso o modelo reflita as características do mundo real</a:t>
            </a:r>
          </a:p>
          <a:p>
            <a:pPr lvl="2"/>
            <a:r>
              <a:rPr lang="pt-BR" dirty="0"/>
              <a:t>Ex: </a:t>
            </a:r>
            <a:r>
              <a:rPr lang="pt-BR" dirty="0" err="1"/>
              <a:t>Sinalgo</a:t>
            </a:r>
            <a:r>
              <a:rPr lang="pt-BR" dirty="0"/>
              <a:t>, ns-2, ns-3</a:t>
            </a:r>
          </a:p>
        </p:txBody>
      </p:sp>
    </p:spTree>
    <p:extLst>
      <p:ext uri="{BB962C8B-B14F-4D97-AF65-F5344CB8AC3E}">
        <p14:creationId xmlns:p14="http://schemas.microsoft.com/office/powerpoint/2010/main" val="297287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Emuladores e simuladores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109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4363333"/>
              </p:ext>
            </p:extLst>
          </p:nvPr>
        </p:nvGraphicFramePr>
        <p:xfrm>
          <a:off x="628650" y="1690689"/>
          <a:ext cx="7998516" cy="405992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9996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996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9962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9996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49977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Nome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Suporte GUI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kern="1200" baseline="0" dirty="0"/>
                        <a:t>Linguagem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kern="1200" baseline="0" dirty="0"/>
                        <a:t>Especialidade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5537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Cooja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Sim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C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IoT/RSSF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74967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Tossim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Limitado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NesC e Python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IoT/RSSF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075296795"/>
                  </a:ext>
                </a:extLst>
              </a:tr>
              <a:tr h="774967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dirty="0"/>
                        <a:t>Ns-2</a:t>
                      </a:r>
                      <a:r>
                        <a:rPr lang="pt-BR" sz="1800" baseline="0" dirty="0"/>
                        <a:t> / </a:t>
                      </a:r>
                      <a:r>
                        <a:rPr lang="pt-BR" sz="1800" dirty="0"/>
                        <a:t>Ns-3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Limitado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C, C++, oTcl e Python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Redes em geral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7052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u="none" strike="noStrike" kern="1200" baseline="0" dirty="0"/>
                        <a:t>OMNet++/Castalia</a:t>
                      </a:r>
                      <a:endParaRPr lang="pt-BR" sz="1800" dirty="0"/>
                    </a:p>
                    <a:p>
                      <a:pPr algn="ctr"/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Sim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C++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Redes sem fio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7052"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Sinalgo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u="none" strike="noStrike" kern="1200" baseline="0" dirty="0"/>
                        <a:t>Sim</a:t>
                      </a:r>
                      <a:endParaRPr lang="pt-BR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/>
                        <a:t>Sistema</a:t>
                      </a:r>
                      <a:r>
                        <a:rPr lang="pt-BR" sz="1800" baseline="0" dirty="0"/>
                        <a:t> distribuído e</a:t>
                      </a:r>
                    </a:p>
                    <a:p>
                      <a:pPr algn="ctr"/>
                      <a:r>
                        <a:rPr lang="pt-BR" sz="1800" baseline="0" dirty="0"/>
                        <a:t>Protocolos de rede</a:t>
                      </a:r>
                      <a:endParaRPr lang="pt-BR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2887134" y="3199572"/>
            <a:ext cx="2794000" cy="95410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485663"/>
                </a:solidFill>
              </a:rPr>
              <a:t>Diferentes especialidades</a:t>
            </a:r>
          </a:p>
        </p:txBody>
      </p:sp>
      <p:sp>
        <p:nvSpPr>
          <p:cNvPr id="6" name="Elipse 5"/>
          <p:cNvSpPr/>
          <p:nvPr/>
        </p:nvSpPr>
        <p:spPr>
          <a:xfrm>
            <a:off x="6705600" y="2065867"/>
            <a:ext cx="1809750" cy="13631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7" name="Elipse 6"/>
          <p:cNvSpPr/>
          <p:nvPr/>
        </p:nvSpPr>
        <p:spPr>
          <a:xfrm>
            <a:off x="6525867" y="4700336"/>
            <a:ext cx="2169216" cy="13057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9" name="Conector de seta reta 8"/>
          <p:cNvCxnSpPr>
            <a:stCxn id="3" idx="3"/>
            <a:endCxn id="6" idx="2"/>
          </p:cNvCxnSpPr>
          <p:nvPr/>
        </p:nvCxnSpPr>
        <p:spPr>
          <a:xfrm flipV="1">
            <a:off x="5681134" y="2747434"/>
            <a:ext cx="1024466" cy="9291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>
            <a:stCxn id="3" idx="3"/>
            <a:endCxn id="7" idx="2"/>
          </p:cNvCxnSpPr>
          <p:nvPr/>
        </p:nvCxnSpPr>
        <p:spPr>
          <a:xfrm>
            <a:off x="5681134" y="3676626"/>
            <a:ext cx="844733" cy="16765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90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papel dos </a:t>
            </a:r>
            <a:r>
              <a:rPr lang="pt-BR" i="1" dirty="0">
                <a:solidFill>
                  <a:schemeClr val="bg1">
                    <a:lumMod val="50000"/>
                  </a:schemeClr>
                </a:solidFill>
              </a:rPr>
              <a:t>Objetos inteligentes </a:t>
            </a:r>
            <a:r>
              <a:rPr lang="pt-BR" dirty="0"/>
              <a:t>na evolução do conceito de Internet</a:t>
            </a:r>
          </a:p>
          <a:p>
            <a:pPr lvl="1"/>
            <a:r>
              <a:rPr lang="pt-BR" dirty="0"/>
              <a:t>Objetos do dia-a-dia agora possuem recursos computacionais:</a:t>
            </a:r>
          </a:p>
          <a:p>
            <a:pPr lvl="2"/>
            <a:r>
              <a:rPr lang="pt-BR" dirty="0"/>
              <a:t>Processadores, memória, sensores...</a:t>
            </a:r>
          </a:p>
          <a:p>
            <a:pPr lvl="1"/>
            <a:r>
              <a:rPr lang="pt-BR" dirty="0"/>
              <a:t>Heterogeneidade de dispositivos conectados à Internet</a:t>
            </a:r>
          </a:p>
          <a:p>
            <a:pPr lvl="2"/>
            <a:r>
              <a:rPr lang="pt-BR" dirty="0"/>
              <a:t>TVs</a:t>
            </a:r>
          </a:p>
          <a:p>
            <a:pPr lvl="2"/>
            <a:r>
              <a:rPr lang="pt-BR" dirty="0"/>
              <a:t>Laptops</a:t>
            </a:r>
          </a:p>
          <a:p>
            <a:pPr lvl="2"/>
            <a:r>
              <a:rPr lang="pt-BR" dirty="0"/>
              <a:t>Automóveis</a:t>
            </a:r>
          </a:p>
          <a:p>
            <a:pPr lvl="2"/>
            <a:r>
              <a:rPr lang="pt-BR" i="1" dirty="0"/>
              <a:t>Smartphones</a:t>
            </a:r>
          </a:p>
          <a:p>
            <a:pPr lvl="2"/>
            <a:r>
              <a:rPr lang="pt-BR" dirty="0"/>
              <a:t>Console de jogos</a:t>
            </a:r>
          </a:p>
          <a:p>
            <a:pPr lvl="2"/>
            <a:r>
              <a:rPr lang="pt-BR" dirty="0"/>
              <a:t>Web Cams</a:t>
            </a:r>
          </a:p>
          <a:p>
            <a:pPr lvl="2"/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026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110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Sistemas Operacionais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Emuladores e Simuladores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Testbeds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120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Testbeds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111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Testbeds</a:t>
            </a:r>
          </a:p>
          <a:p>
            <a:pPr lvl="1"/>
            <a:r>
              <a:rPr lang="pt-BR" dirty="0"/>
              <a:t>É uma plataforma para implantar aplicações em um contexto real</a:t>
            </a:r>
          </a:p>
          <a:p>
            <a:pPr lvl="1"/>
            <a:r>
              <a:rPr lang="pt-BR" dirty="0"/>
              <a:t>Utiliza </a:t>
            </a:r>
            <a:r>
              <a:rPr lang="pt-BR" i="1" dirty="0"/>
              <a:t>hardware </a:t>
            </a:r>
            <a:r>
              <a:rPr lang="pt-BR" dirty="0"/>
              <a:t>real </a:t>
            </a:r>
          </a:p>
          <a:p>
            <a:pPr lvl="1"/>
            <a:r>
              <a:rPr lang="pt-BR" dirty="0"/>
              <a:t>Apropriada para a gestão de experimentação</a:t>
            </a:r>
          </a:p>
        </p:txBody>
      </p:sp>
    </p:spTree>
    <p:extLst>
      <p:ext uri="{BB962C8B-B14F-4D97-AF65-F5344CB8AC3E}">
        <p14:creationId xmlns:p14="http://schemas.microsoft.com/office/powerpoint/2010/main" val="46976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Testbeds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112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9392327"/>
              </p:ext>
            </p:extLst>
          </p:nvPr>
        </p:nvGraphicFramePr>
        <p:xfrm>
          <a:off x="628650" y="1507572"/>
          <a:ext cx="7726330" cy="423411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452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4045824885"/>
                    </a:ext>
                  </a:extLst>
                </a:gridCol>
              </a:tblGrid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Nome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Nº nós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u="none" strike="noStrike" kern="1200" baseline="0" dirty="0"/>
                        <a:t>Rádios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Topologia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SO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WHY-NET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139969" marR="139969" marT="69985" marB="69985" anchor="ctr">
                    <a:solidFill>
                      <a:srgbClr val="ECD6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ORBIT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400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algn="ctr"/>
                      <a:r>
                        <a:rPr lang="pt-BR" sz="1600" u="none" strike="noStrike" kern="1200" baseline="0" dirty="0"/>
                        <a:t>Bluetooth</a:t>
                      </a:r>
                    </a:p>
                    <a:p>
                      <a:pPr algn="ctr"/>
                      <a:r>
                        <a:rPr lang="pt-B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ZigBee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7655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50+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802.11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IoT-LAB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2728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Contiki-OS,</a:t>
                      </a:r>
                      <a:r>
                        <a:rPr lang="pt-BR" sz="1600" baseline="0" dirty="0"/>
                        <a:t> TinyOS, Linux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Indriya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TinyOS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6381750" y="3731778"/>
            <a:ext cx="2133600" cy="95410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485663"/>
                </a:solidFill>
              </a:rPr>
              <a:t>Tecnologias disponíveis</a:t>
            </a:r>
          </a:p>
        </p:txBody>
      </p:sp>
      <p:sp>
        <p:nvSpPr>
          <p:cNvPr id="7" name="Elipse 6"/>
          <p:cNvSpPr/>
          <p:nvPr/>
        </p:nvSpPr>
        <p:spPr>
          <a:xfrm>
            <a:off x="3667125" y="2603706"/>
            <a:ext cx="1809750" cy="13631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9" name="Conector de seta reta 8"/>
          <p:cNvCxnSpPr>
            <a:stCxn id="6" idx="1"/>
            <a:endCxn id="7" idx="6"/>
          </p:cNvCxnSpPr>
          <p:nvPr/>
        </p:nvCxnSpPr>
        <p:spPr>
          <a:xfrm flipH="1" flipV="1">
            <a:off x="5476875" y="3285273"/>
            <a:ext cx="904875" cy="92355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/>
          <p:cNvCxnSpPr>
            <a:stCxn id="6" idx="1"/>
            <a:endCxn id="12" idx="6"/>
          </p:cNvCxnSpPr>
          <p:nvPr/>
        </p:nvCxnSpPr>
        <p:spPr>
          <a:xfrm flipH="1">
            <a:off x="5396690" y="4208832"/>
            <a:ext cx="985060" cy="11586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/>
          <p:cNvSpPr/>
          <p:nvPr/>
        </p:nvSpPr>
        <p:spPr>
          <a:xfrm>
            <a:off x="3586940" y="4685885"/>
            <a:ext cx="1809750" cy="13631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26429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Testbeds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113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020754"/>
              </p:ext>
            </p:extLst>
          </p:nvPr>
        </p:nvGraphicFramePr>
        <p:xfrm>
          <a:off x="628650" y="1507572"/>
          <a:ext cx="7726330" cy="423411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452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4045824885"/>
                    </a:ext>
                  </a:extLst>
                </a:gridCol>
              </a:tblGrid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Nome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Nº nós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u="none" strike="noStrike" kern="1200" baseline="0" dirty="0"/>
                        <a:t>Rádios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Topologia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SO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WHY-NET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139969" marR="139969" marT="69985" marB="69985" anchor="ctr">
                    <a:solidFill>
                      <a:srgbClr val="ECD6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ORBIT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400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algn="ctr"/>
                      <a:r>
                        <a:rPr lang="pt-BR" sz="1600" u="none" strike="noStrike" kern="1200" baseline="0" dirty="0"/>
                        <a:t>Bluetooth</a:t>
                      </a:r>
                    </a:p>
                    <a:p>
                      <a:pPr algn="ctr"/>
                      <a:r>
                        <a:rPr lang="pt-B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ZigBee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8382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50+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802.11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IoT-LAB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2728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Contiki-OS,</a:t>
                      </a:r>
                      <a:r>
                        <a:rPr lang="pt-BR" sz="1600" baseline="0" dirty="0"/>
                        <a:t> TinyOS, Linux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Indriya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TinyOS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4787090" y="3429000"/>
            <a:ext cx="1368177" cy="523220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485663"/>
                </a:solidFill>
              </a:rPr>
              <a:t>Escala</a:t>
            </a:r>
          </a:p>
        </p:txBody>
      </p:sp>
      <p:cxnSp>
        <p:nvCxnSpPr>
          <p:cNvPr id="10" name="Conector de seta reta 9"/>
          <p:cNvCxnSpPr>
            <a:stCxn id="6" idx="1"/>
            <a:endCxn id="3" idx="3"/>
          </p:cNvCxnSpPr>
          <p:nvPr/>
        </p:nvCxnSpPr>
        <p:spPr>
          <a:xfrm flipH="1">
            <a:off x="3708400" y="3690610"/>
            <a:ext cx="1078690" cy="6534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de cantos arredondados 2"/>
          <p:cNvSpPr/>
          <p:nvPr/>
        </p:nvSpPr>
        <p:spPr>
          <a:xfrm>
            <a:off x="2209800" y="2946400"/>
            <a:ext cx="1498600" cy="279528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Ambientes de desenvolvimento</a:t>
            </a:r>
            <a:br>
              <a:rPr lang="pt-BR" dirty="0"/>
            </a:br>
            <a:r>
              <a:rPr lang="pt-BR" sz="1800" dirty="0"/>
              <a:t>Testbeds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114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507572"/>
          <a:ext cx="7726330" cy="4234113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452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45266">
                  <a:extLst>
                    <a:ext uri="{9D8B030D-6E8A-4147-A177-3AD203B41FA5}">
                      <a16:colId xmlns="" xmlns:a16="http://schemas.microsoft.com/office/drawing/2014/main" val="4045824885"/>
                    </a:ext>
                  </a:extLst>
                </a:gridCol>
              </a:tblGrid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Nome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u="none" strike="noStrike" kern="1200" baseline="0" dirty="0"/>
                        <a:t>Nº nós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u="none" strike="noStrike" kern="1200" baseline="0" dirty="0"/>
                        <a:t>Rádios</a:t>
                      </a:r>
                      <a:endParaRPr lang="pt-BR" sz="20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Topologia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dirty="0"/>
                        <a:t>SO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WHY-NET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algn="ctr" defTabSz="685800" rtl="0" eaLnBrk="1" latinLnBrk="0" hangingPunct="1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139969" marR="139969" marT="69985" marB="69985" anchor="ctr">
                    <a:solidFill>
                      <a:srgbClr val="ECD6C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ORBIT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400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IEEE 802.11</a:t>
                      </a:r>
                    </a:p>
                    <a:p>
                      <a:pPr algn="ctr"/>
                      <a:r>
                        <a:rPr lang="pt-BR" sz="1600" u="none" strike="noStrike" kern="1200" baseline="0" dirty="0"/>
                        <a:t>Bluetooth</a:t>
                      </a:r>
                    </a:p>
                    <a:p>
                      <a:pPr algn="ctr"/>
                      <a:r>
                        <a:rPr lang="pt-BR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ZigBee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8382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MiNT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50+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802.11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Linux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7655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IoT-LAB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u="none" strike="noStrike" kern="1200" baseline="0" dirty="0"/>
                        <a:t>2728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Configurável</a:t>
                      </a:r>
                      <a:endParaRPr lang="pt-BR" sz="1600" baseline="0" dirty="0"/>
                    </a:p>
                    <a:p>
                      <a:pPr algn="ctr"/>
                      <a:r>
                        <a:rPr lang="pt-BR" sz="1600" baseline="0" dirty="0"/>
                        <a:t>Móvel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Contiki-OS,</a:t>
                      </a:r>
                      <a:r>
                        <a:rPr lang="pt-BR" sz="1600" baseline="0" dirty="0"/>
                        <a:t> TinyOS, Linux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69834"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Indriya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127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u="none" strike="noStrike" kern="1200" baseline="0" dirty="0"/>
                        <a:t>IEEE 802.15.4</a:t>
                      </a:r>
                      <a:endParaRPr lang="pt-BR" sz="1600" dirty="0"/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Fixa</a:t>
                      </a:r>
                    </a:p>
                  </a:txBody>
                  <a:tcPr marL="139969" marR="139969" marT="69985" marB="6998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/>
                        <a:t>TinyOS</a:t>
                      </a:r>
                    </a:p>
                  </a:txBody>
                  <a:tcPr marL="139969" marR="139969" marT="69985" marB="6998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319852" y="3339597"/>
            <a:ext cx="2418880" cy="954107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485663"/>
                </a:solidFill>
              </a:rPr>
              <a:t>Configuração da topologias</a:t>
            </a:r>
          </a:p>
        </p:txBody>
      </p:sp>
      <p:cxnSp>
        <p:nvCxnSpPr>
          <p:cNvPr id="10" name="Conector de seta reta 9"/>
          <p:cNvCxnSpPr>
            <a:stCxn id="6" idx="3"/>
            <a:endCxn id="3" idx="1"/>
          </p:cNvCxnSpPr>
          <p:nvPr/>
        </p:nvCxnSpPr>
        <p:spPr>
          <a:xfrm>
            <a:off x="3738732" y="3816651"/>
            <a:ext cx="1558824" cy="8628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tângulo de cantos arredondados 2"/>
          <p:cNvSpPr/>
          <p:nvPr/>
        </p:nvSpPr>
        <p:spPr>
          <a:xfrm>
            <a:off x="5297556" y="4293704"/>
            <a:ext cx="1498600" cy="7715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de cantos arredondados 2"/>
          <p:cNvSpPr/>
          <p:nvPr/>
        </p:nvSpPr>
        <p:spPr>
          <a:xfrm>
            <a:off x="5297556" y="2866124"/>
            <a:ext cx="1498600" cy="77159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5" name="Conector de seta reta 9"/>
          <p:cNvCxnSpPr>
            <a:stCxn id="6" idx="3"/>
            <a:endCxn id="11" idx="1"/>
          </p:cNvCxnSpPr>
          <p:nvPr/>
        </p:nvCxnSpPr>
        <p:spPr>
          <a:xfrm flipV="1">
            <a:off x="3738732" y="3251923"/>
            <a:ext cx="1558824" cy="5647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98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115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i="1" dirty="0">
                <a:solidFill>
                  <a:srgbClr val="C00000"/>
                </a:solidFill>
              </a:rPr>
              <a:t>Gateway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Segurança</a:t>
            </a:r>
          </a:p>
        </p:txBody>
      </p:sp>
    </p:spTree>
    <p:extLst>
      <p:ext uri="{BB962C8B-B14F-4D97-AF65-F5344CB8AC3E}">
        <p14:creationId xmlns:p14="http://schemas.microsoft.com/office/powerpoint/2010/main" val="34367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i="1" dirty="0"/>
              <a:t>Gateway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116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27" y="1600200"/>
            <a:ext cx="6657346" cy="4351338"/>
          </a:xfrm>
        </p:spPr>
      </p:pic>
    </p:spTree>
    <p:extLst>
      <p:ext uri="{BB962C8B-B14F-4D97-AF65-F5344CB8AC3E}">
        <p14:creationId xmlns:p14="http://schemas.microsoft.com/office/powerpoint/2010/main" val="313613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117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i="1" dirty="0"/>
              <a:t>Gateway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Segurança</a:t>
            </a:r>
          </a:p>
        </p:txBody>
      </p:sp>
    </p:spTree>
    <p:extLst>
      <p:ext uri="{BB962C8B-B14F-4D97-AF65-F5344CB8AC3E}">
        <p14:creationId xmlns:p14="http://schemas.microsoft.com/office/powerpoint/2010/main" val="243524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Importante tópico em IoT</a:t>
            </a:r>
          </a:p>
          <a:p>
            <a:pPr lvl="1"/>
            <a:r>
              <a:rPr lang="pt-BR" dirty="0"/>
              <a:t>Comunicação sem fio é facilmente interceptáveis </a:t>
            </a:r>
          </a:p>
          <a:p>
            <a:pPr lvl="1"/>
            <a:r>
              <a:rPr lang="pt-BR" dirty="0"/>
              <a:t>Como adicionar proteções em dispositivos com limitações</a:t>
            </a:r>
          </a:p>
          <a:p>
            <a:r>
              <a:rPr lang="pt-BR" dirty="0"/>
              <a:t>Um sistema em geral requer: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Confidencialidade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Integridade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Disponibilidade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118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875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Confidencialidade</a:t>
            </a:r>
          </a:p>
          <a:p>
            <a:pPr lvl="1"/>
            <a:r>
              <a:rPr lang="pt-BR" dirty="0"/>
              <a:t>Dados transmitidos podem ser “escutados” e entendidos </a:t>
            </a:r>
            <a:r>
              <a:rPr lang="pt-BR" i="1" dirty="0"/>
              <a:t>somente </a:t>
            </a:r>
            <a:r>
              <a:rPr lang="pt-BR" dirty="0"/>
              <a:t> por elementos participantes da comunicação</a:t>
            </a:r>
          </a:p>
          <a:p>
            <a:pPr lvl="1"/>
            <a:r>
              <a:rPr lang="pt-BR" dirty="0"/>
              <a:t>Elementos sem autorização sabem que ocorreu comunicação, mas não sabem o conteúdo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119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351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Perspectivas</a:t>
            </a:r>
          </a:p>
          <a:p>
            <a:pPr lvl="1"/>
            <a:r>
              <a:rPr lang="pt-BR" dirty="0"/>
              <a:t>40 bilhões de dispositivos conectados até 2020 </a:t>
            </a:r>
            <a:r>
              <a:rPr lang="pt-BR" sz="1800" dirty="0"/>
              <a:t>[Forbes 2014]</a:t>
            </a:r>
          </a:p>
          <a:p>
            <a:pPr lvl="1"/>
            <a:r>
              <a:rPr lang="pt-BR" dirty="0"/>
              <a:t>Nova gama de aplicações</a:t>
            </a:r>
          </a:p>
          <a:p>
            <a:pPr lvl="2"/>
            <a:r>
              <a:rPr lang="pt-BR" i="1" dirty="0"/>
              <a:t>Smart Cities</a:t>
            </a:r>
          </a:p>
          <a:p>
            <a:pPr lvl="2"/>
            <a:r>
              <a:rPr lang="pt-BR" i="1" dirty="0"/>
              <a:t>Healthcare</a:t>
            </a:r>
          </a:p>
          <a:p>
            <a:pPr lvl="2"/>
            <a:r>
              <a:rPr lang="pt-BR" i="1" dirty="0"/>
              <a:t>Smart Home</a:t>
            </a:r>
          </a:p>
          <a:p>
            <a:pPr lvl="2"/>
            <a:r>
              <a:rPr lang="pt-BR" i="1" dirty="0"/>
              <a:t>...</a:t>
            </a:r>
          </a:p>
          <a:p>
            <a:r>
              <a:rPr lang="pt-BR" dirty="0"/>
              <a:t>Desafios</a:t>
            </a:r>
          </a:p>
          <a:p>
            <a:pPr lvl="1"/>
            <a:r>
              <a:rPr lang="pt-BR" dirty="0"/>
              <a:t>Regulamentações</a:t>
            </a:r>
          </a:p>
          <a:p>
            <a:pPr lvl="1"/>
            <a:r>
              <a:rPr lang="pt-BR" dirty="0"/>
              <a:t>Segurança</a:t>
            </a:r>
          </a:p>
          <a:p>
            <a:pPr lvl="1"/>
            <a:r>
              <a:rPr lang="pt-BR" dirty="0"/>
              <a:t>Padronizações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38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Integridade</a:t>
            </a:r>
          </a:p>
          <a:p>
            <a:pPr lvl="1"/>
            <a:r>
              <a:rPr lang="pt-BR" dirty="0"/>
              <a:t>Os dados não podem ser alterados por elementos da rede sem devida autorização</a:t>
            </a:r>
          </a:p>
          <a:p>
            <a:pPr lvl="1"/>
            <a:r>
              <a:rPr lang="pt-BR" dirty="0"/>
              <a:t>É indesejável que </a:t>
            </a:r>
            <a:r>
              <a:rPr lang="pt-BR" i="1" dirty="0"/>
              <a:t>hackers </a:t>
            </a:r>
            <a:r>
              <a:rPr lang="pt-BR" dirty="0"/>
              <a:t>adulterem mensagens sem deixar vestígios (quebra de integridade)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120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7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Disponibilidade</a:t>
            </a:r>
          </a:p>
          <a:p>
            <a:pPr lvl="1"/>
            <a:r>
              <a:rPr lang="pt-BR" dirty="0"/>
              <a:t>Deseja-se manter o sistema sempre disponível e seguros contra ataques maliciosos</a:t>
            </a:r>
          </a:p>
          <a:p>
            <a:pPr lvl="1"/>
            <a:r>
              <a:rPr lang="pt-BR" dirty="0"/>
              <a:t>A IoT está sujeita a interferências de comunicação e </a:t>
            </a:r>
            <a:r>
              <a:rPr lang="pt-BR" i="1" dirty="0"/>
              <a:t>hackers, </a:t>
            </a:r>
            <a:r>
              <a:rPr lang="pt-BR" dirty="0"/>
              <a:t>o que permite a eles agirem nessa vulnerabilidade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121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528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325" y="2437146"/>
            <a:ext cx="4165600" cy="180681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122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347535" y="4766568"/>
            <a:ext cx="2720892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485663"/>
                </a:solidFill>
              </a:rPr>
              <a:t>RFC 3552</a:t>
            </a:r>
          </a:p>
          <a:p>
            <a:r>
              <a:rPr lang="pt-BR" b="1" dirty="0">
                <a:solidFill>
                  <a:srgbClr val="485663"/>
                </a:solidFill>
              </a:rPr>
              <a:t>Boas práticas e discussões sobre segurança em IoT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248150" cy="4351338"/>
          </a:xfrm>
        </p:spPr>
        <p:txBody>
          <a:bodyPr/>
          <a:lstStyle/>
          <a:p>
            <a:r>
              <a:rPr lang="pt-BR" dirty="0"/>
              <a:t>O modelo de ameaças (</a:t>
            </a:r>
            <a:r>
              <a:rPr lang="pt-BR" i="1" dirty="0"/>
              <a:t>threat model</a:t>
            </a:r>
            <a:r>
              <a:rPr lang="pt-BR" dirty="0"/>
              <a:t>) da IoT</a:t>
            </a:r>
          </a:p>
          <a:p>
            <a:pPr lvl="1"/>
            <a:r>
              <a:rPr lang="pt-BR" i="1" dirty="0"/>
              <a:t>Assume que o hacker possui controle sobre a rede e pode ler, alterar ou remover qualquer mensagem da rede</a:t>
            </a:r>
          </a:p>
          <a:p>
            <a:endParaRPr lang="pt-BR" i="1" dirty="0"/>
          </a:p>
          <a:p>
            <a:pPr lvl="1"/>
            <a:endParaRPr lang="pt-BR" i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6457950" y="6200369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[Zach Shelby  e Casten Bormann]</a:t>
            </a:r>
          </a:p>
        </p:txBody>
      </p:sp>
    </p:spTree>
    <p:extLst>
      <p:ext uri="{BB962C8B-B14F-4D97-AF65-F5344CB8AC3E}">
        <p14:creationId xmlns:p14="http://schemas.microsoft.com/office/powerpoint/2010/main" val="200453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123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0689"/>
            <a:ext cx="6888773" cy="2987987"/>
          </a:xfrm>
        </p:spPr>
      </p:pic>
      <p:sp>
        <p:nvSpPr>
          <p:cNvPr id="7" name="CaixaDeTexto 6"/>
          <p:cNvSpPr txBox="1"/>
          <p:nvPr/>
        </p:nvSpPr>
        <p:spPr>
          <a:xfrm>
            <a:off x="7551244" y="3000016"/>
            <a:ext cx="13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Mecanismos</a:t>
            </a:r>
          </a:p>
        </p:txBody>
      </p:sp>
      <p:cxnSp>
        <p:nvCxnSpPr>
          <p:cNvPr id="9" name="Conector reto 8"/>
          <p:cNvCxnSpPr>
            <a:endCxn id="7" idx="1"/>
          </p:cNvCxnSpPr>
          <p:nvPr/>
        </p:nvCxnSpPr>
        <p:spPr>
          <a:xfrm>
            <a:off x="7117373" y="2523392"/>
            <a:ext cx="433871" cy="661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6" idx="3"/>
            <a:endCxn id="7" idx="1"/>
          </p:cNvCxnSpPr>
          <p:nvPr/>
        </p:nvCxnSpPr>
        <p:spPr>
          <a:xfrm flipV="1">
            <a:off x="7117373" y="3184682"/>
            <a:ext cx="43387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>
            <a:endCxn id="7" idx="1"/>
          </p:cNvCxnSpPr>
          <p:nvPr/>
        </p:nvCxnSpPr>
        <p:spPr>
          <a:xfrm flipV="1">
            <a:off x="7117373" y="3184682"/>
            <a:ext cx="433871" cy="476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2495938" y="4678676"/>
            <a:ext cx="4152124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dirty="0"/>
              <a:t>L2 – Confiabilidade a cada salto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/>
              <a:t>Advanced Encryption Standard (AES)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i="1" dirty="0"/>
              <a:t>Counter with CBC-MAC (CCM)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/>
              <a:t>RFC 3610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457950" y="6200369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[Zach Shelby  e Casten Bormann]</a:t>
            </a:r>
          </a:p>
        </p:txBody>
      </p:sp>
    </p:spTree>
    <p:extLst>
      <p:ext uri="{BB962C8B-B14F-4D97-AF65-F5344CB8AC3E}">
        <p14:creationId xmlns:p14="http://schemas.microsoft.com/office/powerpoint/2010/main" val="251910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Desafios e questões de pesquisa</a:t>
            </a:r>
            <a:br>
              <a:rPr lang="pt-BR" dirty="0"/>
            </a:br>
            <a:r>
              <a:rPr lang="pt-BR" sz="1800" dirty="0"/>
              <a:t>Segurança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124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90689"/>
            <a:ext cx="6888773" cy="2987987"/>
          </a:xfrm>
        </p:spPr>
      </p:pic>
      <p:sp>
        <p:nvSpPr>
          <p:cNvPr id="7" name="CaixaDeTexto 6"/>
          <p:cNvSpPr txBox="1"/>
          <p:nvPr/>
        </p:nvSpPr>
        <p:spPr>
          <a:xfrm>
            <a:off x="7551244" y="3000016"/>
            <a:ext cx="13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Mecanismos</a:t>
            </a:r>
          </a:p>
        </p:txBody>
      </p:sp>
      <p:cxnSp>
        <p:nvCxnSpPr>
          <p:cNvPr id="9" name="Conector reto 8"/>
          <p:cNvCxnSpPr>
            <a:endCxn id="7" idx="1"/>
          </p:cNvCxnSpPr>
          <p:nvPr/>
        </p:nvCxnSpPr>
        <p:spPr>
          <a:xfrm>
            <a:off x="7117373" y="2523392"/>
            <a:ext cx="433871" cy="6612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>
            <a:stCxn id="6" idx="3"/>
            <a:endCxn id="7" idx="1"/>
          </p:cNvCxnSpPr>
          <p:nvPr/>
        </p:nvCxnSpPr>
        <p:spPr>
          <a:xfrm flipV="1">
            <a:off x="7117373" y="3184682"/>
            <a:ext cx="433871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>
            <a:endCxn id="7" idx="1"/>
          </p:cNvCxnSpPr>
          <p:nvPr/>
        </p:nvCxnSpPr>
        <p:spPr>
          <a:xfrm flipV="1">
            <a:off x="7117373" y="3184682"/>
            <a:ext cx="433871" cy="4766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2495938" y="4678676"/>
            <a:ext cx="4152124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dirty="0"/>
              <a:t>L3 – Confiabilidade ao longo da rota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IPsec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485663"/>
                </a:solidFill>
              </a:rPr>
              <a:t>Necessário adaptações</a:t>
            </a:r>
          </a:p>
          <a:p>
            <a:r>
              <a:rPr lang="pt-BR" dirty="0"/>
              <a:t>RFC 4301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6457950" y="6200369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[Zach Shelby  e Casten Bormann]</a:t>
            </a:r>
          </a:p>
        </p:txBody>
      </p:sp>
    </p:spTree>
    <p:extLst>
      <p:ext uri="{BB962C8B-B14F-4D97-AF65-F5344CB8AC3E}">
        <p14:creationId xmlns:p14="http://schemas.microsoft.com/office/powerpoint/2010/main" val="392322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pt-BR" dirty="0"/>
              <a:t>Práticas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pt-BR" dirty="0"/>
              <a:t>Contiki-OS v3.0</a:t>
            </a:r>
          </a:p>
          <a:p>
            <a:pPr lvl="1"/>
            <a:r>
              <a:rPr lang="pt-BR" dirty="0"/>
              <a:t>Práticas extraídas do conjunto de exemplos do SO</a:t>
            </a:r>
          </a:p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Consolidação dos conhecimentos apresentados</a:t>
            </a:r>
          </a:p>
          <a:p>
            <a:r>
              <a:rPr lang="pt-BR" dirty="0"/>
              <a:t>Tmote Sky</a:t>
            </a:r>
          </a:p>
          <a:p>
            <a:pPr lvl="1"/>
            <a:r>
              <a:rPr lang="pt-BR" dirty="0"/>
              <a:t>10k RAM</a:t>
            </a:r>
          </a:p>
          <a:p>
            <a:pPr lvl="1"/>
            <a:r>
              <a:rPr lang="pt-BR" dirty="0"/>
              <a:t>48k Flash</a:t>
            </a:r>
          </a:p>
          <a:p>
            <a:pPr lvl="1"/>
            <a:r>
              <a:rPr lang="pt-BR" dirty="0"/>
              <a:t>IEEE 802.15.4, 250kbps</a:t>
            </a:r>
          </a:p>
          <a:p>
            <a:pPr lvl="1"/>
            <a:r>
              <a:rPr lang="pt-BR" dirty="0"/>
              <a:t>Humidade, Temperatura e Luminosidade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DFC9FFDE-044E-4039-A3AC-221DE2CC675B}" type="slidenum">
              <a:rPr lang="pt-BR" smtClean="0"/>
              <a:pPr/>
              <a:t>125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0"/>
          <a:stretch/>
        </p:blipFill>
        <p:spPr>
          <a:xfrm>
            <a:off x="4996069" y="211688"/>
            <a:ext cx="3790122" cy="1961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0317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IPv6 de objetos inteligentes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126</a:t>
            </a:fld>
            <a:endParaRPr lang="pt-BR" dirty="0"/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191096838"/>
              </p:ext>
            </p:extLst>
          </p:nvPr>
        </p:nvGraphicFramePr>
        <p:xfrm>
          <a:off x="344557" y="535058"/>
          <a:ext cx="8454887" cy="5787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7881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6D18CC-4396-42A6-954A-4FF083271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1DCC44D-87DF-4176-9AAE-256FB7692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EEE0FF-4072-4456-A007-76D5236F6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F1722D-053D-4F9A-8BE2-BB1642759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7BF4DB-57D0-4DFE-9A24-091AE9DDB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209776-4F3E-44B1-BA39-CBB921DC4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5F6056-27AC-40D9-A26E-19961D3E3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5F61EE-F11F-4E36-A339-A34BA1D8B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702236952"/>
              </p:ext>
            </p:extLst>
          </p:nvPr>
        </p:nvGraphicFramePr>
        <p:xfrm>
          <a:off x="344557" y="535058"/>
          <a:ext cx="8454887" cy="5787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Erbium (Er) REST: Uma implementação CoAP no Contiki-OS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127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6D18CC-4396-42A6-954A-4FF083271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1DCC44D-87DF-4176-9AAE-256FB7692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BEEE0FF-4072-4456-A007-76D5236F63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F1722D-053D-4F9A-8BE2-BB1642759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7BF4DB-57D0-4DFE-9A24-091AE9DDB2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209776-4F3E-44B1-BA39-CBB921DC44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05F6056-27AC-40D9-A26E-19961D3E36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D5F61EE-F11F-4E36-A339-A34BA1D8B2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 CoAP</a:t>
            </a:r>
            <a:br>
              <a:rPr lang="pt-BR" dirty="0"/>
            </a:br>
            <a:r>
              <a:rPr lang="pt-BR" sz="1600" dirty="0"/>
              <a:t>Show me the code!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128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58719" y="1674674"/>
            <a:ext cx="7950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FF"/>
                </a:solidFill>
                <a:latin typeface="NimbusRomNo9L-Regu"/>
              </a:rPr>
              <a:t>#define </a:t>
            </a:r>
            <a:r>
              <a:rPr lang="pt-BR" dirty="0">
                <a:solidFill>
                  <a:srgbClr val="000000"/>
                </a:solidFill>
                <a:latin typeface="NimbusRomNo9L-Regu"/>
              </a:rPr>
              <a:t>RESOURCE(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resource-name</a:t>
            </a:r>
            <a:r>
              <a:rPr lang="pt-BR" dirty="0">
                <a:solidFill>
                  <a:srgbClr val="000000"/>
                </a:solidFill>
                <a:latin typeface="NimbusRomNo9L-Regu"/>
              </a:rPr>
              <a:t>, 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attributes, 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get_handler,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post_handler,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put_handler,</a:t>
            </a:r>
          </a:p>
          <a:p>
            <a:r>
              <a:rPr lang="pt-BR" dirty="0">
                <a:solidFill>
                  <a:srgbClr val="000000"/>
                </a:solidFill>
                <a:latin typeface="NimbusRomNo9L-Regu"/>
              </a:rPr>
              <a:t>		     delete_handler)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458719" y="5233077"/>
            <a:ext cx="831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86B3"/>
                </a:solidFill>
                <a:latin typeface="Consolas" panose="020B0609020204030204" pitchFamily="49" charset="0"/>
              </a:rPr>
              <a:t>rest_activate_resource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(&amp;&lt;resource-name&gt;, </a:t>
            </a:r>
            <a:r>
              <a:rPr lang="pt-BR" dirty="0">
                <a:solidFill>
                  <a:srgbClr val="183691"/>
                </a:solidFill>
                <a:latin typeface="Consolas" panose="020B0609020204030204" pitchFamily="49" charset="0"/>
              </a:rPr>
              <a:t>“URI”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430605" y="3679432"/>
            <a:ext cx="8315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/*Implementação das funções:*/</a:t>
            </a:r>
          </a:p>
          <a:p>
            <a:endParaRPr lang="pt-BR" dirty="0">
              <a:solidFill>
                <a:srgbClr val="0086B3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86B3"/>
                </a:solidFill>
                <a:latin typeface="Consolas" panose="020B0609020204030204" pitchFamily="49" charset="0"/>
              </a:rPr>
              <a:t>*_</a:t>
            </a:r>
            <a:r>
              <a:rPr lang="pt-BR" dirty="0" err="1">
                <a:solidFill>
                  <a:srgbClr val="0086B3"/>
                </a:solidFill>
                <a:latin typeface="Consolas" panose="020B0609020204030204" pitchFamily="49" charset="0"/>
              </a:rPr>
              <a:t>handle</a:t>
            </a:r>
            <a:r>
              <a:rPr lang="pt-BR" dirty="0">
                <a:solidFill>
                  <a:srgbClr val="333333"/>
                </a:solidFill>
                <a:latin typeface="Consolas" panose="020B0609020204030204" pitchFamily="49" charset="0"/>
              </a:rPr>
              <a:t>(...);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01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print"/>
          <a:srcRect t="569"/>
          <a:stretch/>
        </p:blipFill>
        <p:spPr>
          <a:xfrm>
            <a:off x="2533843" y="929640"/>
            <a:ext cx="6577541" cy="5426711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 CoAP</a:t>
            </a:r>
            <a:br>
              <a:rPr lang="pt-BR" dirty="0"/>
            </a:br>
            <a:r>
              <a:rPr lang="pt-BR" sz="1600" dirty="0"/>
              <a:t>Show me the code!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129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9269" y="2750783"/>
            <a:ext cx="2299007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dirty="0"/>
              <a:t>Declaração do recurso</a:t>
            </a:r>
          </a:p>
        </p:txBody>
      </p:sp>
      <p:sp>
        <p:nvSpPr>
          <p:cNvPr id="2" name="Retângulo Arredondado 1"/>
          <p:cNvSpPr/>
          <p:nvPr/>
        </p:nvSpPr>
        <p:spPr>
          <a:xfrm>
            <a:off x="2533843" y="862083"/>
            <a:ext cx="4415597" cy="60857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de Seta Reta 8"/>
          <p:cNvCxnSpPr>
            <a:stCxn id="2" idx="2"/>
            <a:endCxn id="8" idx="3"/>
          </p:cNvCxnSpPr>
          <p:nvPr/>
        </p:nvCxnSpPr>
        <p:spPr>
          <a:xfrm flipH="1">
            <a:off x="2418276" y="1470660"/>
            <a:ext cx="2323366" cy="146478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277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Analogias </a:t>
            </a:r>
            <a:r>
              <a:rPr lang="pt-BR" sz="1000" dirty="0"/>
              <a:t>[Mattern and Floerkemeier 2010]</a:t>
            </a:r>
          </a:p>
          <a:p>
            <a:pPr lvl="1"/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r>
              <a:rPr lang="pt-BR" dirty="0"/>
              <a:t> no termo “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r>
              <a:rPr lang="pt-BR" dirty="0"/>
              <a:t> </a:t>
            </a:r>
            <a:r>
              <a:rPr lang="pt-BR" i="1" dirty="0"/>
              <a:t>of Things” </a:t>
            </a:r>
            <a:r>
              <a:rPr lang="pt-BR" dirty="0"/>
              <a:t>com a</a:t>
            </a:r>
            <a:r>
              <a:rPr lang="pt-BR" i="1" dirty="0"/>
              <a:t> Web</a:t>
            </a:r>
          </a:p>
          <a:p>
            <a:pPr lvl="2"/>
            <a:r>
              <a:rPr lang="pt-BR" dirty="0"/>
              <a:t>Brevemente os objetos (coisas) terão habilidades:</a:t>
            </a:r>
          </a:p>
          <a:p>
            <a:pPr lvl="3"/>
            <a:r>
              <a:rPr lang="pt-BR" dirty="0"/>
              <a:t>Comunicar-se uns com outros</a:t>
            </a:r>
          </a:p>
          <a:p>
            <a:pPr lvl="3"/>
            <a:r>
              <a:rPr lang="pt-BR" dirty="0"/>
              <a:t>Prover serviços</a:t>
            </a:r>
          </a:p>
          <a:p>
            <a:pPr lvl="3"/>
            <a:r>
              <a:rPr lang="pt-BR" dirty="0"/>
              <a:t>Prover dados</a:t>
            </a:r>
          </a:p>
          <a:p>
            <a:pPr lvl="3"/>
            <a:r>
              <a:rPr lang="pt-BR" dirty="0"/>
              <a:t>Reagir a eventos</a:t>
            </a:r>
          </a:p>
          <a:p>
            <a:pPr lvl="1"/>
            <a:r>
              <a:rPr lang="pt-BR" dirty="0"/>
              <a:t>IoT com a pilha de protocolos de rede</a:t>
            </a:r>
          </a:p>
          <a:p>
            <a:pPr lvl="2"/>
            <a:r>
              <a:rPr lang="pt-BR" dirty="0"/>
              <a:t>IoT pode ser vista como a pilha de protocolos utilizados em objetos inteligentes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27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 cstate="print"/>
          <a:srcRect t="569"/>
          <a:stretch/>
        </p:blipFill>
        <p:spPr>
          <a:xfrm>
            <a:off x="2533843" y="929640"/>
            <a:ext cx="6577541" cy="5426711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 CoAP</a:t>
            </a:r>
            <a:br>
              <a:rPr lang="pt-BR" dirty="0"/>
            </a:br>
            <a:r>
              <a:rPr lang="pt-BR" sz="1600" dirty="0"/>
              <a:t>Show me the code!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130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12693" y="3088413"/>
            <a:ext cx="2299007" cy="369332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i="1" dirty="0"/>
              <a:t>Handle</a:t>
            </a:r>
            <a:r>
              <a:rPr lang="pt-BR" dirty="0"/>
              <a:t> da função GET</a:t>
            </a:r>
          </a:p>
        </p:txBody>
      </p:sp>
      <p:sp>
        <p:nvSpPr>
          <p:cNvPr id="2" name="Retângulo Arredondado 1"/>
          <p:cNvSpPr/>
          <p:nvPr/>
        </p:nvSpPr>
        <p:spPr>
          <a:xfrm>
            <a:off x="2858108" y="1160463"/>
            <a:ext cx="1035712" cy="28733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Conector de Seta Reta 8"/>
          <p:cNvCxnSpPr>
            <a:stCxn id="8" idx="0"/>
            <a:endCxn id="2" idx="1"/>
          </p:cNvCxnSpPr>
          <p:nvPr/>
        </p:nvCxnSpPr>
        <p:spPr>
          <a:xfrm flipV="1">
            <a:off x="1362197" y="1304132"/>
            <a:ext cx="1495911" cy="17842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Arredondado 17"/>
          <p:cNvSpPr/>
          <p:nvPr/>
        </p:nvSpPr>
        <p:spPr>
          <a:xfrm>
            <a:off x="2511700" y="1628107"/>
            <a:ext cx="5400262" cy="28773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2" name="Conector de Seta Reta 21"/>
          <p:cNvCxnSpPr>
            <a:stCxn id="8" idx="3"/>
            <a:endCxn id="18" idx="2"/>
          </p:cNvCxnSpPr>
          <p:nvPr/>
        </p:nvCxnSpPr>
        <p:spPr>
          <a:xfrm flipV="1">
            <a:off x="2511700" y="1915837"/>
            <a:ext cx="2700131" cy="13572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148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/>
          <a:srcRect t="569"/>
          <a:stretch/>
        </p:blipFill>
        <p:spPr>
          <a:xfrm>
            <a:off x="2533843" y="929640"/>
            <a:ext cx="6577541" cy="5426711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Er CoAP</a:t>
            </a:r>
            <a:br>
              <a:rPr lang="pt-BR" dirty="0"/>
            </a:br>
            <a:r>
              <a:rPr lang="pt-BR" sz="1600" dirty="0"/>
              <a:t>Show me the code!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131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962" y="365126"/>
            <a:ext cx="496957" cy="496957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78658" y="3460037"/>
            <a:ext cx="2299007" cy="646331"/>
          </a:xfrm>
          <a:prstGeom prst="rect">
            <a:avLst/>
          </a:prstGeom>
          <a:solidFill>
            <a:schemeClr val="bg2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b="1">
                <a:solidFill>
                  <a:srgbClr val="485663"/>
                </a:solidFill>
              </a:defRPr>
            </a:lvl1pPr>
          </a:lstStyle>
          <a:p>
            <a:r>
              <a:rPr lang="pt-BR" dirty="0"/>
              <a:t>Comportamento para TEXTO, XML e JSON</a:t>
            </a:r>
          </a:p>
        </p:txBody>
      </p:sp>
      <p:sp>
        <p:nvSpPr>
          <p:cNvPr id="2" name="Retângulo Arredondado 1"/>
          <p:cNvSpPr/>
          <p:nvPr/>
        </p:nvSpPr>
        <p:spPr>
          <a:xfrm>
            <a:off x="4053840" y="2822713"/>
            <a:ext cx="1107882" cy="44509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2" name="Conector de Seta Reta 21"/>
          <p:cNvCxnSpPr>
            <a:stCxn id="8" idx="3"/>
            <a:endCxn id="2" idx="1"/>
          </p:cNvCxnSpPr>
          <p:nvPr/>
        </p:nvCxnSpPr>
        <p:spPr>
          <a:xfrm flipV="1">
            <a:off x="2477665" y="3045259"/>
            <a:ext cx="1576175" cy="7379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Arredondado 14"/>
          <p:cNvSpPr/>
          <p:nvPr/>
        </p:nvSpPr>
        <p:spPr>
          <a:xfrm>
            <a:off x="3596640" y="3700377"/>
            <a:ext cx="1375940" cy="33130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6" name="Conector de Seta Reta 15"/>
          <p:cNvCxnSpPr>
            <a:stCxn id="8" idx="3"/>
            <a:endCxn id="15" idx="1"/>
          </p:cNvCxnSpPr>
          <p:nvPr/>
        </p:nvCxnSpPr>
        <p:spPr>
          <a:xfrm>
            <a:off x="2477665" y="3783203"/>
            <a:ext cx="1118975" cy="8282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Arredondado 19"/>
          <p:cNvSpPr/>
          <p:nvPr/>
        </p:nvSpPr>
        <p:spPr>
          <a:xfrm>
            <a:off x="4643168" y="4662902"/>
            <a:ext cx="1445211" cy="33130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1" name="Conector de Seta Reta 20"/>
          <p:cNvCxnSpPr>
            <a:stCxn id="8" idx="3"/>
            <a:endCxn id="20" idx="1"/>
          </p:cNvCxnSpPr>
          <p:nvPr/>
        </p:nvCxnSpPr>
        <p:spPr>
          <a:xfrm>
            <a:off x="2477665" y="3783203"/>
            <a:ext cx="2165503" cy="10453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98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5" grpId="0" animBg="1"/>
      <p:bldP spid="20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Descrição do problema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132</a:t>
            </a:fld>
            <a:endParaRPr lang="pt-BR" dirty="0"/>
          </a:p>
        </p:txBody>
      </p:sp>
      <p:pic>
        <p:nvPicPr>
          <p:cNvPr id="7" name="Imagem 6"/>
          <p:cNvPicPr/>
          <p:nvPr/>
        </p:nvPicPr>
        <p:blipFill>
          <a:blip r:embed="rId2" cstate="print"/>
          <a:stretch/>
        </p:blipFill>
        <p:spPr>
          <a:xfrm>
            <a:off x="145401" y="4825050"/>
            <a:ext cx="2444160" cy="1633032"/>
          </a:xfrm>
          <a:prstGeom prst="rect">
            <a:avLst/>
          </a:prstGeom>
          <a:ln>
            <a:noFill/>
          </a:ln>
        </p:spPr>
      </p:pic>
      <p:sp>
        <p:nvSpPr>
          <p:cNvPr id="10" name="Seta dobrada 9"/>
          <p:cNvSpPr/>
          <p:nvPr/>
        </p:nvSpPr>
        <p:spPr>
          <a:xfrm>
            <a:off x="1367481" y="3372497"/>
            <a:ext cx="1400682" cy="860080"/>
          </a:xfrm>
          <a:prstGeom prst="ben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1" name="Seta dobrada 10"/>
          <p:cNvSpPr/>
          <p:nvPr/>
        </p:nvSpPr>
        <p:spPr>
          <a:xfrm rot="5400000" flipH="1">
            <a:off x="6147218" y="2643824"/>
            <a:ext cx="845961" cy="1290232"/>
          </a:xfrm>
          <a:prstGeom prst="ben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15708" y="4297981"/>
            <a:ext cx="110354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pt-BR" sz="2400" dirty="0"/>
              <a:t>IoT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3736021" y="4611329"/>
            <a:ext cx="140439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pt-BR" sz="2400" dirty="0"/>
              <a:t>Big Data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313655" y="2827275"/>
            <a:ext cx="140439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r>
              <a:rPr lang="pt-BR" sz="2400" dirty="0"/>
              <a:t>Análise de Dados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25082" y="785814"/>
            <a:ext cx="2819400" cy="180975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4518" y="2812513"/>
            <a:ext cx="2424208" cy="17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8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Características dos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Multimodais e heterogêneos</a:t>
            </a:r>
          </a:p>
          <a:p>
            <a:r>
              <a:rPr lang="pt-BR" dirty="0"/>
              <a:t>Ruídos e incompletos</a:t>
            </a:r>
          </a:p>
          <a:p>
            <a:r>
              <a:rPr lang="pt-BR" dirty="0"/>
              <a:t>Temporal e espacialmente dependentes</a:t>
            </a:r>
          </a:p>
          <a:p>
            <a:r>
              <a:rPr lang="pt-BR" dirty="0"/>
              <a:t>Privacidade e segurança são restrições</a:t>
            </a:r>
          </a:p>
          <a:p>
            <a:r>
              <a:rPr lang="pt-BR" dirty="0"/>
              <a:t>Dados podem possuir viés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133</a:t>
            </a:fld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 cstate="print"/>
          <a:stretch/>
        </p:blipFill>
        <p:spPr>
          <a:xfrm>
            <a:off x="1617198" y="4185934"/>
            <a:ext cx="4282290" cy="2593480"/>
          </a:xfrm>
          <a:prstGeom prst="rect">
            <a:avLst/>
          </a:prstGeom>
          <a:ln>
            <a:noFill/>
          </a:ln>
        </p:spPr>
      </p:pic>
      <p:sp>
        <p:nvSpPr>
          <p:cNvPr id="6" name="CaixaDeTexto 5"/>
          <p:cNvSpPr txBox="1"/>
          <p:nvPr/>
        </p:nvSpPr>
        <p:spPr>
          <a:xfrm>
            <a:off x="5899488" y="4282345"/>
            <a:ext cx="2625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“People want answers, not numbers”</a:t>
            </a:r>
          </a:p>
          <a:p>
            <a:r>
              <a:rPr lang="pt-BR" i="1" dirty="0"/>
              <a:t>Steve Glaser, UC Berkeley</a:t>
            </a:r>
          </a:p>
        </p:txBody>
      </p:sp>
    </p:spTree>
    <p:extLst>
      <p:ext uri="{BB962C8B-B14F-4D97-AF65-F5344CB8AC3E}">
        <p14:creationId xmlns:p14="http://schemas.microsoft.com/office/powerpoint/2010/main" val="371689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 dos níveis de conhecimento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134</a:t>
            </a:fld>
            <a:endParaRPr lang="pt-BR" dirty="0"/>
          </a:p>
        </p:txBody>
      </p:sp>
      <p:pic>
        <p:nvPicPr>
          <p:cNvPr id="2050" name="Picture 2" descr="https://writelatex.s3.amazonaws.com/gfdymsqffqgq/uploads/1/4752962/5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996" y="1545091"/>
            <a:ext cx="5060008" cy="454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63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Instância da hierarquia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135</a:t>
            </a:fld>
            <a:endParaRPr lang="pt-BR" dirty="0"/>
          </a:p>
        </p:txBody>
      </p:sp>
      <p:grpSp>
        <p:nvGrpSpPr>
          <p:cNvPr id="28" name="Grupo 27"/>
          <p:cNvGrpSpPr/>
          <p:nvPr/>
        </p:nvGrpSpPr>
        <p:grpSpPr>
          <a:xfrm>
            <a:off x="1051740" y="1519172"/>
            <a:ext cx="7040520" cy="4346640"/>
            <a:chOff x="1051740" y="1519172"/>
            <a:chExt cx="7040520" cy="4346640"/>
          </a:xfrm>
        </p:grpSpPr>
        <p:pic>
          <p:nvPicPr>
            <p:cNvPr id="5" name="Picture 2"/>
            <p:cNvPicPr/>
            <p:nvPr/>
          </p:nvPicPr>
          <p:blipFill>
            <a:blip r:embed="rId2" cstate="print"/>
            <a:stretch/>
          </p:blipFill>
          <p:spPr>
            <a:xfrm>
              <a:off x="1051740" y="1519172"/>
              <a:ext cx="7040520" cy="434664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6" name="CaixaDeTexto 5"/>
            <p:cNvSpPr txBox="1"/>
            <p:nvPr/>
          </p:nvSpPr>
          <p:spPr>
            <a:xfrm>
              <a:off x="1087393" y="1674891"/>
              <a:ext cx="1068265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>
                  <a:solidFill>
                    <a:srgbClr val="000000"/>
                  </a:solidFill>
                </a:rPr>
                <a:t>Situação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1051740" y="2698055"/>
              <a:ext cx="1193519" cy="5232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Contextos relacionados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1087393" y="4244004"/>
              <a:ext cx="1103546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Contexto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1051740" y="4751409"/>
              <a:ext cx="1139198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Tipo de dado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1051740" y="5312897"/>
              <a:ext cx="1128633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Dado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2347784" y="4193061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Posição do usuário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5064725" y="4193061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Hora</a:t>
              </a:r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2347783" y="4745772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Coordenadas WGS84</a:t>
              </a:r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5056487" y="4745772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Timestamp GML</a:t>
              </a:r>
            </a:p>
          </p:txBody>
        </p:sp>
        <p:sp>
          <p:nvSpPr>
            <p:cNvPr id="15" name="CaixaDeTexto 14"/>
            <p:cNvSpPr txBox="1"/>
            <p:nvPr/>
          </p:nvSpPr>
          <p:spPr>
            <a:xfrm>
              <a:off x="2339544" y="3594589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Dentro da UFMG</a:t>
              </a: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5056487" y="3594589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diurno</a:t>
              </a:r>
            </a:p>
          </p:txBody>
        </p:sp>
        <p:sp>
          <p:nvSpPr>
            <p:cNvPr id="17" name="CaixaDeTexto 16"/>
            <p:cNvSpPr txBox="1"/>
            <p:nvPr/>
          </p:nvSpPr>
          <p:spPr>
            <a:xfrm>
              <a:off x="2421924" y="2553452"/>
              <a:ext cx="2004080" cy="7386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Próximo ao centro de engenharia, biblioteca central e blocos de salas</a:t>
              </a:r>
            </a:p>
          </p:txBody>
        </p:sp>
        <p:sp>
          <p:nvSpPr>
            <p:cNvPr id="18" name="CaixaDeTexto 17"/>
            <p:cNvSpPr txBox="1"/>
            <p:nvPr/>
          </p:nvSpPr>
          <p:spPr>
            <a:xfrm>
              <a:off x="4776398" y="2471754"/>
              <a:ext cx="125620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Período letivo</a:t>
              </a:r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5233731" y="3105609"/>
              <a:ext cx="1124914" cy="3077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Velocidade</a:t>
              </a:r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6565557" y="2553452"/>
              <a:ext cx="904617" cy="80184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" name="CaixaDeTexto 19"/>
            <p:cNvSpPr txBox="1"/>
            <p:nvPr/>
          </p:nvSpPr>
          <p:spPr>
            <a:xfrm>
              <a:off x="6614966" y="2613166"/>
              <a:ext cx="838732" cy="6463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sz="1200" dirty="0"/>
                <a:t>Rede de amigos próxima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3083523" y="1709217"/>
              <a:ext cx="3531443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Usuário está no ICEX assistindo aula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 rot="5400000">
              <a:off x="6615563" y="3456460"/>
              <a:ext cx="2380735" cy="4001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sz="2000" dirty="0"/>
                <a:t>Conhecimento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347781" y="5299529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-19.8691265, -43.9647344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064725" y="5300981"/>
              <a:ext cx="2380735" cy="3134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1400">
                  <a:solidFill>
                    <a:srgbClr val="000000"/>
                  </a:solidFill>
                </a:defRPr>
              </a:lvl1pPr>
            </a:lstStyle>
            <a:p>
              <a:r>
                <a:rPr lang="pt-BR" dirty="0"/>
                <a:t>2016-05-27T14:20:13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69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137845" cy="1325563"/>
          </a:xfrm>
        </p:spPr>
        <p:txBody>
          <a:bodyPr/>
          <a:lstStyle/>
          <a:p>
            <a:r>
              <a:rPr lang="pt-BR" dirty="0"/>
              <a:t>Etapas para extração de conhecimento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136</a:t>
            </a:fld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 cstate="print"/>
          <a:stretch/>
        </p:blipFill>
        <p:spPr>
          <a:xfrm>
            <a:off x="319035" y="1422345"/>
            <a:ext cx="8553441" cy="2098140"/>
          </a:xfrm>
          <a:prstGeom prst="rect">
            <a:avLst/>
          </a:prstGeom>
          <a:ln>
            <a:noFill/>
          </a:ln>
        </p:spPr>
      </p:pic>
      <p:sp>
        <p:nvSpPr>
          <p:cNvPr id="6" name="Retângulo 5"/>
          <p:cNvSpPr/>
          <p:nvPr/>
        </p:nvSpPr>
        <p:spPr>
          <a:xfrm>
            <a:off x="2554170" y="3588137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0" i="0" u="none" strike="noStrike" baseline="0" dirty="0">
                <a:latin typeface="NimbusRomNo9L-Regu"/>
              </a:rPr>
              <a:t>(a) Representação da sequência ideal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60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8218265" cy="1325563"/>
          </a:xfrm>
        </p:spPr>
        <p:txBody>
          <a:bodyPr/>
          <a:lstStyle/>
          <a:p>
            <a:r>
              <a:rPr lang="pt-BR" dirty="0"/>
              <a:t>Etapas para extração de conhecimento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137</a:t>
            </a:fld>
            <a:endParaRPr lang="pt-BR" dirty="0"/>
          </a:p>
        </p:txBody>
      </p:sp>
      <p:grpSp>
        <p:nvGrpSpPr>
          <p:cNvPr id="3" name="Agrupar 2"/>
          <p:cNvGrpSpPr/>
          <p:nvPr/>
        </p:nvGrpSpPr>
        <p:grpSpPr>
          <a:xfrm>
            <a:off x="212784" y="1281775"/>
            <a:ext cx="8774696" cy="4843849"/>
            <a:chOff x="212784" y="1281775"/>
            <a:chExt cx="8774696" cy="4843849"/>
          </a:xfrm>
        </p:grpSpPr>
        <p:sp>
          <p:nvSpPr>
            <p:cNvPr id="9" name="Retângulo 8"/>
            <p:cNvSpPr/>
            <p:nvPr/>
          </p:nvSpPr>
          <p:spPr>
            <a:xfrm>
              <a:off x="212784" y="1281775"/>
              <a:ext cx="8774696" cy="48438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n>
                  <a:solidFill>
                    <a:srgbClr val="FFFFFF"/>
                  </a:solidFill>
                </a:ln>
              </a:endParaRPr>
            </a:p>
          </p:txBody>
        </p:sp>
        <p:pic>
          <p:nvPicPr>
            <p:cNvPr id="5" name="Imagem 4"/>
            <p:cNvPicPr/>
            <p:nvPr/>
          </p:nvPicPr>
          <p:blipFill>
            <a:blip r:embed="rId2" cstate="print"/>
            <a:stretch/>
          </p:blipFill>
          <p:spPr>
            <a:xfrm>
              <a:off x="270450" y="3593184"/>
              <a:ext cx="8634131" cy="203431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Retângulo 5"/>
            <p:cNvSpPr/>
            <p:nvPr/>
          </p:nvSpPr>
          <p:spPr>
            <a:xfrm>
              <a:off x="2301207" y="5704065"/>
              <a:ext cx="46089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0" i="0" u="none" strike="noStrike" baseline="0" dirty="0">
                  <a:latin typeface="NimbusRomNo9L-Regu"/>
                </a:rPr>
                <a:t>(b) Representação da sequência na prática</a:t>
              </a:r>
              <a:endParaRPr lang="pt-BR" dirty="0"/>
            </a:p>
          </p:txBody>
        </p:sp>
        <p:pic>
          <p:nvPicPr>
            <p:cNvPr id="7" name="Imagem 6"/>
            <p:cNvPicPr/>
            <p:nvPr/>
          </p:nvPicPr>
          <p:blipFill>
            <a:blip r:embed="rId3" cstate="print"/>
            <a:stretch/>
          </p:blipFill>
          <p:spPr>
            <a:xfrm>
              <a:off x="293474" y="1396497"/>
              <a:ext cx="8553441" cy="20981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tângulo 7"/>
            <p:cNvSpPr/>
            <p:nvPr/>
          </p:nvSpPr>
          <p:spPr>
            <a:xfrm>
              <a:off x="2488266" y="3632196"/>
              <a:ext cx="40831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0" i="0" u="none" strike="noStrike" baseline="0" dirty="0">
                  <a:latin typeface="NimbusRomNo9L-Regu"/>
                </a:rPr>
                <a:t>(a) Representação da sequência ideal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8161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  <a:p>
            <a:pPr lvl="1"/>
            <a:r>
              <a:rPr lang="pt-BR" dirty="0"/>
              <a:t>Definir uma forma de armazenar dados que seja processável pelas máquinas e dispositivos</a:t>
            </a:r>
          </a:p>
          <a:p>
            <a:pPr marL="342900" lvl="1" indent="0">
              <a:buNone/>
            </a:pPr>
            <a:endParaRPr lang="pt-BR" dirty="0"/>
          </a:p>
          <a:p>
            <a:r>
              <a:rPr lang="pt-BR" dirty="0"/>
              <a:t>Abordagens</a:t>
            </a:r>
          </a:p>
          <a:p>
            <a:pPr lvl="1"/>
            <a:r>
              <a:rPr lang="pt-BR" dirty="0"/>
              <a:t>Chave-valor</a:t>
            </a:r>
          </a:p>
          <a:p>
            <a:pPr lvl="1"/>
            <a:r>
              <a:rPr lang="pt-BR" dirty="0"/>
              <a:t>Linguagem de marcação </a:t>
            </a:r>
          </a:p>
          <a:p>
            <a:pPr lvl="1"/>
            <a:r>
              <a:rPr lang="pt-BR" dirty="0"/>
              <a:t>Gráfica</a:t>
            </a:r>
          </a:p>
          <a:p>
            <a:pPr lvl="1"/>
            <a:r>
              <a:rPr lang="pt-BR" dirty="0"/>
              <a:t>Ontologia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138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67416" y="3035601"/>
            <a:ext cx="3196281" cy="350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6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Exemplo: </a:t>
            </a:r>
            <a:r>
              <a:rPr lang="pt-BR" sz="1600" dirty="0">
                <a:hlinkClick r:id="rId2"/>
              </a:rPr>
              <a:t>https://thingspeak.com/channels/12397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139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1093756" y="2445770"/>
            <a:ext cx="6808206" cy="3483679"/>
            <a:chOff x="1294645" y="1418400"/>
            <a:chExt cx="6808206" cy="3483679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4645" y="1418400"/>
              <a:ext cx="6808206" cy="348367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7317" y="2958148"/>
              <a:ext cx="2761307" cy="1917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38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</a:t>
            </a:fld>
            <a:endParaRPr lang="pt-BR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2658024840"/>
              </p:ext>
            </p:extLst>
          </p:nvPr>
        </p:nvGraphicFramePr>
        <p:xfrm>
          <a:off x="158436" y="4438696"/>
          <a:ext cx="8827128" cy="173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upo 10"/>
          <p:cNvGrpSpPr/>
          <p:nvPr/>
        </p:nvGrpSpPr>
        <p:grpSpPr>
          <a:xfrm>
            <a:off x="628649" y="1546823"/>
            <a:ext cx="1453647" cy="2654131"/>
            <a:chOff x="628649" y="1546823"/>
            <a:chExt cx="1453647" cy="2654131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9" y="1546823"/>
              <a:ext cx="1453647" cy="218047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CaixaDeTexto 9"/>
            <p:cNvSpPr txBox="1"/>
            <p:nvPr/>
          </p:nvSpPr>
          <p:spPr>
            <a:xfrm>
              <a:off x="651625" y="3831622"/>
              <a:ext cx="1407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485663"/>
                  </a:solidFill>
                </a:rPr>
                <a:t>Kevin Ashton</a:t>
              </a:r>
            </a:p>
          </p:txBody>
        </p:sp>
      </p:grpSp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77" y="1561454"/>
            <a:ext cx="1047138" cy="1047138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2155493" y="2837532"/>
            <a:ext cx="2416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C00000"/>
                </a:solidFill>
              </a:rPr>
              <a:t>Na época, a IoT era associada ao uso da tecnologia RFID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4776521" y="1463082"/>
            <a:ext cx="2077561" cy="2840678"/>
            <a:chOff x="614060" y="1550306"/>
            <a:chExt cx="1356957" cy="1855387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8" t="25429" r="27457" b="6153"/>
            <a:stretch/>
          </p:blipFill>
          <p:spPr>
            <a:xfrm rot="5400000">
              <a:off x="511988" y="1652378"/>
              <a:ext cx="1561101" cy="135695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CaixaDeTexto 15"/>
            <p:cNvSpPr txBox="1"/>
            <p:nvPr/>
          </p:nvSpPr>
          <p:spPr>
            <a:xfrm>
              <a:off x="691979" y="3164464"/>
              <a:ext cx="1201118" cy="241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485663"/>
                  </a:solidFill>
                </a:rPr>
                <a:t>Claudionor Júnior</a:t>
              </a:r>
            </a:p>
          </p:txBody>
        </p:sp>
      </p:grpSp>
      <p:sp>
        <p:nvSpPr>
          <p:cNvPr id="17" name="CaixaDeTexto 16"/>
          <p:cNvSpPr txBox="1"/>
          <p:nvPr/>
        </p:nvSpPr>
        <p:spPr>
          <a:xfrm>
            <a:off x="4665801" y="4237971"/>
            <a:ext cx="413796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rgbClr val="C00000"/>
                </a:solidFill>
              </a:rPr>
              <a:t>UFMG 1999:</a:t>
            </a:r>
          </a:p>
          <a:p>
            <a:r>
              <a:rPr lang="pt-BR" i="1" dirty="0">
                <a:solidFill>
                  <a:srgbClr val="C00000"/>
                </a:solidFill>
              </a:rPr>
              <a:t>“O morador de uma residência ‘inteligente’ poderia, do seu serviço, ligar o micro-ondas, programar o vídeo, ou realizar inúmeras aplicações de gerenciamento remoto.”</a:t>
            </a:r>
          </a:p>
        </p:txBody>
      </p:sp>
    </p:spTree>
    <p:extLst>
      <p:ext uri="{BB962C8B-B14F-4D97-AF65-F5344CB8AC3E}">
        <p14:creationId xmlns:p14="http://schemas.microsoft.com/office/powerpoint/2010/main" val="22479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140</a:t>
            </a:fld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18983" y="4848824"/>
            <a:ext cx="82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Leitura 27</a:t>
            </a:r>
            <a:r>
              <a:rPr lang="pt-BR" sz="2400" dirty="0"/>
              <a:t>: 62, F, 42.299676, -71.350525, 2016-05-24T03:35:10Z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2273643" y="1472314"/>
            <a:ext cx="5832390" cy="3376510"/>
            <a:chOff x="1294645" y="1418400"/>
            <a:chExt cx="6808206" cy="348367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645" y="1418400"/>
              <a:ext cx="6808206" cy="3483679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7317" y="2958148"/>
              <a:ext cx="2761307" cy="1917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6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141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2869342" y="1472314"/>
            <a:ext cx="5236691" cy="2652585"/>
            <a:chOff x="1294645" y="1418400"/>
            <a:chExt cx="6808206" cy="3483679"/>
          </a:xfrm>
        </p:grpSpPr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4645" y="1418400"/>
              <a:ext cx="6808206" cy="348367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7317" y="2958148"/>
              <a:ext cx="2761307" cy="1917086"/>
            </a:xfrm>
            <a:prstGeom prst="rect">
              <a:avLst/>
            </a:prstGeom>
          </p:spPr>
        </p:pic>
      </p:grpSp>
      <p:sp>
        <p:nvSpPr>
          <p:cNvPr id="8" name="CaixaDeTexto 7"/>
          <p:cNvSpPr txBox="1"/>
          <p:nvPr/>
        </p:nvSpPr>
        <p:spPr>
          <a:xfrm>
            <a:off x="518983" y="4848824"/>
            <a:ext cx="82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Leitura 27</a:t>
            </a:r>
            <a:r>
              <a:rPr lang="pt-BR" sz="2400" dirty="0"/>
              <a:t>: 62, F, 42.299676, -71.350525, 2016-05-24T03:35:10Z</a:t>
            </a:r>
          </a:p>
        </p:txBody>
      </p:sp>
      <p:sp>
        <p:nvSpPr>
          <p:cNvPr id="9" name="Texto explicativo retangular com cantos arredondados 8"/>
          <p:cNvSpPr/>
          <p:nvPr/>
        </p:nvSpPr>
        <p:spPr>
          <a:xfrm>
            <a:off x="976833" y="4034013"/>
            <a:ext cx="1208638" cy="548107"/>
          </a:xfrm>
          <a:prstGeom prst="wedgeRoundRectCallout">
            <a:avLst>
              <a:gd name="adj1" fmla="val 43234"/>
              <a:gd name="adj2" fmla="val 10733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Valor</a:t>
            </a:r>
          </a:p>
        </p:txBody>
      </p:sp>
      <p:sp>
        <p:nvSpPr>
          <p:cNvPr id="10" name="Texto explicativo retangular com cantos arredondados 9"/>
          <p:cNvSpPr/>
          <p:nvPr/>
        </p:nvSpPr>
        <p:spPr>
          <a:xfrm>
            <a:off x="2402713" y="5575125"/>
            <a:ext cx="1629623" cy="604815"/>
          </a:xfrm>
          <a:prstGeom prst="wedgeRoundRectCallout">
            <a:avLst>
              <a:gd name="adj1" fmla="val -41261"/>
              <a:gd name="adj2" fmla="val -10832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Unidade de medida</a:t>
            </a:r>
          </a:p>
        </p:txBody>
      </p:sp>
      <p:sp>
        <p:nvSpPr>
          <p:cNvPr id="11" name="Texto explicativo retangular com cantos arredondados 10"/>
          <p:cNvSpPr/>
          <p:nvPr/>
        </p:nvSpPr>
        <p:spPr>
          <a:xfrm>
            <a:off x="3631763" y="4300717"/>
            <a:ext cx="1208638" cy="548107"/>
          </a:xfrm>
          <a:prstGeom prst="wedgeRoundRectCallout">
            <a:avLst>
              <a:gd name="adj1" fmla="val -69126"/>
              <a:gd name="adj2" fmla="val 6108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Latitude</a:t>
            </a:r>
          </a:p>
        </p:txBody>
      </p:sp>
      <p:sp>
        <p:nvSpPr>
          <p:cNvPr id="12" name="Texto explicativo retangular com cantos arredondados 11"/>
          <p:cNvSpPr/>
          <p:nvPr/>
        </p:nvSpPr>
        <p:spPr>
          <a:xfrm>
            <a:off x="5193484" y="5412979"/>
            <a:ext cx="1319543" cy="548107"/>
          </a:xfrm>
          <a:prstGeom prst="wedgeRoundRectCallout">
            <a:avLst>
              <a:gd name="adj1" fmla="val -43658"/>
              <a:gd name="adj2" fmla="val -7931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Longitude</a:t>
            </a:r>
          </a:p>
        </p:txBody>
      </p:sp>
      <p:sp>
        <p:nvSpPr>
          <p:cNvPr id="13" name="Texto explicativo retangular com cantos arredondados 12"/>
          <p:cNvSpPr/>
          <p:nvPr/>
        </p:nvSpPr>
        <p:spPr>
          <a:xfrm>
            <a:off x="7564170" y="4293366"/>
            <a:ext cx="1208638" cy="548107"/>
          </a:xfrm>
          <a:prstGeom prst="wedgeRoundRectCallout">
            <a:avLst>
              <a:gd name="adj1" fmla="val -69126"/>
              <a:gd name="adj2" fmla="val 6108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Data e Hora</a:t>
            </a:r>
          </a:p>
        </p:txBody>
      </p:sp>
      <p:sp>
        <p:nvSpPr>
          <p:cNvPr id="14" name="Texto explicativo retangular com cantos arredondados 13"/>
          <p:cNvSpPr/>
          <p:nvPr/>
        </p:nvSpPr>
        <p:spPr>
          <a:xfrm>
            <a:off x="153657" y="5412979"/>
            <a:ext cx="1458098" cy="548107"/>
          </a:xfrm>
          <a:prstGeom prst="wedgeRoundRectCallout">
            <a:avLst>
              <a:gd name="adj1" fmla="val 45638"/>
              <a:gd name="adj2" fmla="val -7903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Identificador</a:t>
            </a:r>
          </a:p>
        </p:txBody>
      </p:sp>
    </p:spTree>
    <p:extLst>
      <p:ext uri="{BB962C8B-B14F-4D97-AF65-F5344CB8AC3E}">
        <p14:creationId xmlns:p14="http://schemas.microsoft.com/office/powerpoint/2010/main" val="20749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Chave-valor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142</a:t>
            </a:fld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8" y="1905738"/>
            <a:ext cx="8562623" cy="34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3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Linguagem de marcação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143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86032" y="2488891"/>
            <a:ext cx="8253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Leitura 27</a:t>
            </a:r>
            <a:r>
              <a:rPr lang="pt-BR" sz="2400" dirty="0"/>
              <a:t>: 62, F, 42.299676, -71.350525, 2016-05-24T03:35:10Z</a:t>
            </a:r>
          </a:p>
        </p:txBody>
      </p:sp>
      <p:sp>
        <p:nvSpPr>
          <p:cNvPr id="7" name="Texto explicativo retangular com cantos arredondados 6"/>
          <p:cNvSpPr/>
          <p:nvPr/>
        </p:nvSpPr>
        <p:spPr>
          <a:xfrm>
            <a:off x="943882" y="1674080"/>
            <a:ext cx="1208638" cy="548107"/>
          </a:xfrm>
          <a:prstGeom prst="wedgeRoundRectCallout">
            <a:avLst>
              <a:gd name="adj1" fmla="val 43234"/>
              <a:gd name="adj2" fmla="val 107338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&lt;valor&gt;</a:t>
            </a:r>
          </a:p>
        </p:txBody>
      </p:sp>
      <p:sp>
        <p:nvSpPr>
          <p:cNvPr id="8" name="Texto explicativo retangular com cantos arredondados 7"/>
          <p:cNvSpPr/>
          <p:nvPr/>
        </p:nvSpPr>
        <p:spPr>
          <a:xfrm>
            <a:off x="2369762" y="3215192"/>
            <a:ext cx="1629623" cy="604815"/>
          </a:xfrm>
          <a:prstGeom prst="wedgeRoundRectCallout">
            <a:avLst>
              <a:gd name="adj1" fmla="val -41261"/>
              <a:gd name="adj2" fmla="val -108323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&lt;unidade&gt;</a:t>
            </a:r>
          </a:p>
        </p:txBody>
      </p:sp>
      <p:sp>
        <p:nvSpPr>
          <p:cNvPr id="9" name="Texto explicativo retangular com cantos arredondados 8"/>
          <p:cNvSpPr/>
          <p:nvPr/>
        </p:nvSpPr>
        <p:spPr>
          <a:xfrm>
            <a:off x="3598812" y="1940784"/>
            <a:ext cx="1208638" cy="548107"/>
          </a:xfrm>
          <a:prstGeom prst="wedgeRoundRectCallout">
            <a:avLst>
              <a:gd name="adj1" fmla="val -69126"/>
              <a:gd name="adj2" fmla="val 6108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&lt;latitude&gt;</a:t>
            </a:r>
          </a:p>
        </p:txBody>
      </p:sp>
      <p:sp>
        <p:nvSpPr>
          <p:cNvPr id="10" name="Texto explicativo retangular com cantos arredondados 9"/>
          <p:cNvSpPr/>
          <p:nvPr/>
        </p:nvSpPr>
        <p:spPr>
          <a:xfrm>
            <a:off x="5160533" y="3053046"/>
            <a:ext cx="1479164" cy="548107"/>
          </a:xfrm>
          <a:prstGeom prst="wedgeRoundRectCallout">
            <a:avLst>
              <a:gd name="adj1" fmla="val -43658"/>
              <a:gd name="adj2" fmla="val -79311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&lt;longitude&gt;</a:t>
            </a:r>
          </a:p>
        </p:txBody>
      </p:sp>
      <p:sp>
        <p:nvSpPr>
          <p:cNvPr id="11" name="Texto explicativo retangular com cantos arredondados 10"/>
          <p:cNvSpPr/>
          <p:nvPr/>
        </p:nvSpPr>
        <p:spPr>
          <a:xfrm>
            <a:off x="7531219" y="1933433"/>
            <a:ext cx="1208638" cy="548107"/>
          </a:xfrm>
          <a:prstGeom prst="wedgeRoundRectCallout">
            <a:avLst>
              <a:gd name="adj1" fmla="val -69126"/>
              <a:gd name="adj2" fmla="val 61089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&lt;time&gt;</a:t>
            </a:r>
          </a:p>
        </p:txBody>
      </p:sp>
      <p:sp>
        <p:nvSpPr>
          <p:cNvPr id="12" name="Texto explicativo retangular com cantos arredondados 11"/>
          <p:cNvSpPr/>
          <p:nvPr/>
        </p:nvSpPr>
        <p:spPr>
          <a:xfrm>
            <a:off x="120706" y="3053046"/>
            <a:ext cx="1458098" cy="548107"/>
          </a:xfrm>
          <a:prstGeom prst="wedgeRoundRectCallout">
            <a:avLst>
              <a:gd name="adj1" fmla="val 45638"/>
              <a:gd name="adj2" fmla="val -79030"/>
              <a:gd name="adj3" fmla="val 16667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&lt;id&gt;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91254" y="3865789"/>
            <a:ext cx="4529368" cy="246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6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Linguagem de marcação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144</a:t>
            </a:fld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8952" y="1625560"/>
            <a:ext cx="5772151" cy="509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6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Gráfica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145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797" y="2307266"/>
            <a:ext cx="3455440" cy="3602664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61581" y="2307266"/>
            <a:ext cx="3753769" cy="360266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1972646" y="1722491"/>
            <a:ext cx="971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UML</a:t>
            </a:r>
          </a:p>
        </p:txBody>
      </p:sp>
      <p:sp>
        <p:nvSpPr>
          <p:cNvPr id="9" name="Retângulo 8"/>
          <p:cNvSpPr/>
          <p:nvPr/>
        </p:nvSpPr>
        <p:spPr>
          <a:xfrm>
            <a:off x="6152594" y="1722491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/>
              <a:t>ORM</a:t>
            </a:r>
          </a:p>
        </p:txBody>
      </p:sp>
    </p:spTree>
    <p:extLst>
      <p:ext uri="{BB962C8B-B14F-4D97-AF65-F5344CB8AC3E}">
        <p14:creationId xmlns:p14="http://schemas.microsoft.com/office/powerpoint/2010/main" val="254861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RDF e Ontologia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146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0762" y="1690689"/>
            <a:ext cx="5846578" cy="3965309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563111" y="5775342"/>
            <a:ext cx="6665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F. Ganz, P. Barnaghi and F. Carrez, "Information Abstraction for Heterogeneous Real World Internet Data," in </a:t>
            </a:r>
            <a:r>
              <a:rPr lang="pt-BR" sz="1000" i="1" dirty="0"/>
              <a:t>IEEE Sensors Journal</a:t>
            </a:r>
            <a:r>
              <a:rPr lang="pt-BR" sz="1000" dirty="0"/>
              <a:t>, vol. 13, no. 10, pp. 3793-3805, Oct. 2013.</a:t>
            </a:r>
          </a:p>
        </p:txBody>
      </p:sp>
    </p:spTree>
    <p:extLst>
      <p:ext uri="{BB962C8B-B14F-4D97-AF65-F5344CB8AC3E}">
        <p14:creationId xmlns:p14="http://schemas.microsoft.com/office/powerpoint/2010/main" val="5576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RDF e Ontologia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147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693" y="1690689"/>
            <a:ext cx="2561116" cy="173701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2911" y="2679460"/>
            <a:ext cx="5282439" cy="336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1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 de dados</a:t>
            </a:r>
            <a:br>
              <a:rPr lang="pt-BR" dirty="0"/>
            </a:br>
            <a:r>
              <a:rPr lang="pt-BR" sz="1800" dirty="0"/>
              <a:t>RDF e Ontologia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148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325" y="1786382"/>
            <a:ext cx="2561116" cy="163381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46858" y="3698442"/>
            <a:ext cx="5263915" cy="192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 de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149</a:t>
            </a:fld>
            <a:endParaRPr lang="pt-BR" dirty="0"/>
          </a:p>
        </p:txBody>
      </p:sp>
      <p:graphicFrame>
        <p:nvGraphicFramePr>
          <p:cNvPr id="5" name="Espaço Reservado para Conteúd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029742"/>
              </p:ext>
            </p:extLst>
          </p:nvPr>
        </p:nvGraphicFramePr>
        <p:xfrm>
          <a:off x="628650" y="1515233"/>
          <a:ext cx="7886700" cy="438716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883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739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620665">
                <a:tc>
                  <a:txBody>
                    <a:bodyPr/>
                    <a:lstStyle/>
                    <a:p>
                      <a:pPr algn="ctr"/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Plataforma </a:t>
                      </a:r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Descrição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 de conta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AWS IoT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Plataforma da Amazon voltada para empresas.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Possui conta gratuita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841724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Microsoft Azure IoT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Plataforma da Microsoft voltada a IoT com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foco empresarial.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Possui conta gratuita de um mês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para testes.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20665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OpenSensors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Foco principal para sensores abertos. Permite publish-subscribe para disponibilização dos dados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Conta gratuita disponível, paga-se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apenas para ter sensores privados.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841724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Xively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Plataforma robusta, disponibiliza várias funcionalidades como busca por sensores públicos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 histórico.</a:t>
                      </a:r>
                      <a:endParaRPr lang="pt-B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Foco empresarial, com conta paga</a:t>
                      </a:r>
                    </a:p>
                    <a:p>
                      <a:r>
                        <a:rPr lang="pt-BR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disponível e gratuita apenas via solicitação.</a:t>
                      </a:r>
                      <a:endParaRPr lang="pt-B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41724">
                <a:tc>
                  <a:txBody>
                    <a:bodyPr/>
                    <a:lstStyle/>
                    <a:p>
                      <a:r>
                        <a:rPr lang="pt-BR" sz="135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ThingSpeak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Plataforma robusta, com várias funcionalidades, como sensores públicos e busca por histórico.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200" dirty="0"/>
                        <a:t>Conta gratuita disponível.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123786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99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4142917844"/>
              </p:ext>
            </p:extLst>
          </p:nvPr>
        </p:nvGraphicFramePr>
        <p:xfrm>
          <a:off x="158436" y="4438696"/>
          <a:ext cx="8827128" cy="173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4629150" y="1430448"/>
            <a:ext cx="3886200" cy="3558011"/>
          </a:xfrm>
        </p:spPr>
        <p:txBody>
          <a:bodyPr>
            <a:normAutofit/>
          </a:bodyPr>
          <a:lstStyle/>
          <a:p>
            <a:r>
              <a:rPr lang="pt-BR" dirty="0"/>
              <a:t>Avanços</a:t>
            </a:r>
          </a:p>
          <a:p>
            <a:pPr lvl="1"/>
            <a:r>
              <a:rPr lang="pt-BR" dirty="0"/>
              <a:t>Automação residencial e industrial</a:t>
            </a:r>
          </a:p>
          <a:p>
            <a:r>
              <a:rPr lang="pt-BR" dirty="0"/>
              <a:t>Técnicas para explorar</a:t>
            </a:r>
          </a:p>
          <a:p>
            <a:pPr lvl="1"/>
            <a:r>
              <a:rPr lang="pt-BR" dirty="0"/>
              <a:t>limitações dos dispositivos</a:t>
            </a:r>
          </a:p>
          <a:p>
            <a:pPr lvl="2"/>
            <a:r>
              <a:rPr lang="pt-BR" dirty="0"/>
              <a:t>Memória/Energia...</a:t>
            </a:r>
          </a:p>
          <a:p>
            <a:pPr lvl="1"/>
            <a:r>
              <a:rPr lang="pt-BR" dirty="0"/>
              <a:t>Escalabilidade</a:t>
            </a:r>
          </a:p>
          <a:p>
            <a:pPr lvl="1"/>
            <a:r>
              <a:rPr lang="pt-BR" dirty="0"/>
              <a:t>Robustez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18" y="1655822"/>
            <a:ext cx="4202896" cy="264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94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2400" dirty="0"/>
              <a:t>Principais problemas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Imperfeições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150</a:t>
            </a:fld>
            <a:endParaRPr lang="pt-BR" dirty="0"/>
          </a:p>
        </p:txBody>
      </p:sp>
      <p:pic>
        <p:nvPicPr>
          <p:cNvPr id="5" name="Picture 2" descr="https://assets.toptal.io/uploads/blog/image/371/toptal-blog-image-139674971147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681" y="2231204"/>
            <a:ext cx="5918638" cy="394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/>
          <p:cNvCxnSpPr/>
          <p:nvPr/>
        </p:nvCxnSpPr>
        <p:spPr>
          <a:xfrm>
            <a:off x="3690551" y="3344562"/>
            <a:ext cx="642552" cy="255373"/>
          </a:xfrm>
          <a:prstGeom prst="straightConnector1">
            <a:avLst/>
          </a:prstGeom>
          <a:ln w="50800">
            <a:solidFill>
              <a:srgbClr val="E90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H="1" flipV="1">
            <a:off x="4110681" y="4399005"/>
            <a:ext cx="461319" cy="428368"/>
          </a:xfrm>
          <a:prstGeom prst="straightConnector1">
            <a:avLst/>
          </a:prstGeom>
          <a:ln w="50800">
            <a:solidFill>
              <a:srgbClr val="E90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flipH="1" flipV="1">
            <a:off x="2764185" y="4736757"/>
            <a:ext cx="461319" cy="428368"/>
          </a:xfrm>
          <a:prstGeom prst="straightConnector1">
            <a:avLst/>
          </a:prstGeom>
          <a:ln w="50800">
            <a:solidFill>
              <a:srgbClr val="E906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70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problemas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Inconsistências</a:t>
            </a:r>
          </a:p>
          <a:p>
            <a:pPr lvl="1"/>
            <a:r>
              <a:rPr lang="pt-BR" dirty="0"/>
              <a:t>Dados fora de sequência</a:t>
            </a:r>
          </a:p>
          <a:p>
            <a:pPr lvl="1"/>
            <a:r>
              <a:rPr lang="pt-BR" dirty="0"/>
              <a:t>Presença de </a:t>
            </a:r>
            <a:r>
              <a:rPr lang="pt-BR" i="1" dirty="0"/>
              <a:t>outliers </a:t>
            </a:r>
            <a:r>
              <a:rPr lang="pt-BR" dirty="0"/>
              <a:t>(dado inesperado)</a:t>
            </a:r>
          </a:p>
          <a:p>
            <a:pPr lvl="1"/>
            <a:r>
              <a:rPr lang="pt-BR" dirty="0"/>
              <a:t>Dados conflitantes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151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330" y="3403162"/>
            <a:ext cx="3535378" cy="274489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89622" y="3549082"/>
            <a:ext cx="4007296" cy="207324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072544" y="6176963"/>
            <a:ext cx="4841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Matt Welsh. 2010. Sensor networks for the sciences. </a:t>
            </a:r>
            <a:r>
              <a:rPr lang="en-US" sz="1000" b="0" i="1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Commun. ACM</a:t>
            </a:r>
            <a:r>
              <a:rPr lang="en-US" sz="1000" b="0" i="0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 53, 11 (November 2010), 36-39</a:t>
            </a:r>
            <a:endParaRPr lang="pt-BR" sz="1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0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problemas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Inconsistências</a:t>
            </a:r>
          </a:p>
          <a:p>
            <a:pPr lvl="1"/>
            <a:r>
              <a:rPr lang="pt-BR" dirty="0"/>
              <a:t>Dados fora de sequência</a:t>
            </a:r>
          </a:p>
          <a:p>
            <a:pPr lvl="1"/>
            <a:r>
              <a:rPr lang="pt-BR" dirty="0"/>
              <a:t>Presença de </a:t>
            </a:r>
            <a:r>
              <a:rPr lang="pt-BR" i="1" dirty="0"/>
              <a:t>outliers </a:t>
            </a:r>
            <a:r>
              <a:rPr lang="pt-BR" dirty="0"/>
              <a:t>(dado inesperado)</a:t>
            </a:r>
          </a:p>
          <a:p>
            <a:pPr lvl="1"/>
            <a:r>
              <a:rPr lang="pt-BR" dirty="0"/>
              <a:t>Dados conflitantes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152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1654" y="3453699"/>
            <a:ext cx="4576762" cy="26805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9822" y="3321292"/>
            <a:ext cx="3938022" cy="294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problemas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Discrepância</a:t>
            </a:r>
          </a:p>
          <a:p>
            <a:pPr lvl="1"/>
            <a:r>
              <a:rPr lang="pt-BR" dirty="0"/>
              <a:t>Ocasionado por dados de fontes diferentes</a:t>
            </a:r>
          </a:p>
          <a:p>
            <a:pPr lvl="1"/>
            <a:r>
              <a:rPr lang="pt-BR" dirty="0"/>
              <a:t>Exemplo: Tráfego de veículos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153</a:t>
            </a:fld>
            <a:endParaRPr lang="pt-BR" dirty="0"/>
          </a:p>
        </p:txBody>
      </p:sp>
      <p:pic>
        <p:nvPicPr>
          <p:cNvPr id="5" name="Picture 2" descr="http://global-sei.com/its/products/images/systems/tfms_2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31" y="3116909"/>
            <a:ext cx="3234851" cy="173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trbimg.com/img-5537bf01/turbine/la-me-ln-garcetti-partnership-waze-20150421-001/650/650x36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668053"/>
            <a:ext cx="3646788" cy="205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h2063376.stratoserver.net/trafficstates/html/userimages/detektorA5_googleMaps_detai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32" y="3169184"/>
            <a:ext cx="3049352" cy="336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6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técnicas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Imperfeições e </a:t>
            </a:r>
            <a:r>
              <a:rPr lang="pt-BR" i="1" dirty="0"/>
              <a:t>outliers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154</a:t>
            </a:fld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2270960" y="2402237"/>
            <a:ext cx="4843604" cy="3632704"/>
            <a:chOff x="3780783" y="2391604"/>
            <a:chExt cx="4843604" cy="3632704"/>
          </a:xfrm>
        </p:grpSpPr>
        <p:pic>
          <p:nvPicPr>
            <p:cNvPr id="5" name="Picture 2" descr="median_filter_outli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783" y="2391604"/>
              <a:ext cx="4843604" cy="363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aixaDeTexto 5"/>
            <p:cNvSpPr txBox="1"/>
            <p:nvPr/>
          </p:nvSpPr>
          <p:spPr>
            <a:xfrm rot="16200000">
              <a:off x="3260096" y="3136318"/>
              <a:ext cx="134915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000000"/>
                  </a:solidFill>
                </a:rPr>
                <a:t>Temperatura (F)</a:t>
              </a:r>
            </a:p>
          </p:txBody>
        </p:sp>
        <p:sp>
          <p:nvSpPr>
            <p:cNvPr id="7" name="CaixaDeTexto 6"/>
            <p:cNvSpPr txBox="1"/>
            <p:nvPr/>
          </p:nvSpPr>
          <p:spPr>
            <a:xfrm rot="16200000">
              <a:off x="3413985" y="4847528"/>
              <a:ext cx="1349152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000000"/>
                  </a:solidFill>
                </a:rPr>
                <a:t>Temperatura (F)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5881568" y="3990760"/>
              <a:ext cx="1005531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000000"/>
                  </a:solidFill>
                </a:rPr>
                <a:t>Hora do dia</a:t>
              </a: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881568" y="5738176"/>
              <a:ext cx="1005531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solidFill>
                    <a:srgbClr val="000000"/>
                  </a:solidFill>
                </a:rPr>
                <a:t>Hora do dia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799190" y="2405347"/>
              <a:ext cx="1005531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000000"/>
                  </a:solidFill>
                </a:rPr>
                <a:t>Dado original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5334630" y="4152763"/>
              <a:ext cx="2088539" cy="2462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pt-BR" sz="1000" b="1" dirty="0">
                  <a:solidFill>
                    <a:srgbClr val="000000"/>
                  </a:solidFill>
                </a:rPr>
                <a:t>Dado original – filtro de mediana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752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técnicas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Lacunas nos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155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6241" y="2247934"/>
            <a:ext cx="4128387" cy="39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Pré-processamento dos dados</a:t>
            </a:r>
            <a:br>
              <a:rPr lang="pt-BR" dirty="0"/>
            </a:br>
            <a:r>
              <a:rPr lang="pt-BR" sz="1800" dirty="0"/>
              <a:t>Principais técnicas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Diferença de granularidade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156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68" y="2779938"/>
            <a:ext cx="2949893" cy="24896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51911" y="2779938"/>
            <a:ext cx="2981140" cy="24896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9582" y="2779938"/>
            <a:ext cx="2949085" cy="248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468" y="1772262"/>
            <a:ext cx="1209675" cy="1733550"/>
          </a:xfrm>
          <a:prstGeom prst="rect">
            <a:avLst/>
          </a:prstGeom>
        </p:spPr>
      </p:pic>
      <p:sp>
        <p:nvSpPr>
          <p:cNvPr id="7" name="Cilindro 6"/>
          <p:cNvSpPr/>
          <p:nvPr/>
        </p:nvSpPr>
        <p:spPr>
          <a:xfrm>
            <a:off x="307816" y="2978623"/>
            <a:ext cx="1511931" cy="778570"/>
          </a:xfrm>
          <a:prstGeom prst="can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  <a:br>
              <a:rPr lang="pt-BR" dirty="0"/>
            </a:br>
            <a:r>
              <a:rPr lang="pt-BR" sz="1800" dirty="0"/>
              <a:t>Aprendizado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157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17401" y="4265544"/>
            <a:ext cx="1343025" cy="150495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08639" y="3836439"/>
            <a:ext cx="191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Base de treinamento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33735" y="2978623"/>
            <a:ext cx="723900" cy="7905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344846" y="3836439"/>
            <a:ext cx="191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Algoritmo de Aprendizagem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659514" y="3136480"/>
            <a:ext cx="1919335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Modelo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17694" y="5401162"/>
            <a:ext cx="1919335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pt-BR" dirty="0"/>
              <a:t>Modelo</a:t>
            </a:r>
          </a:p>
        </p:txBody>
      </p:sp>
      <p:sp>
        <p:nvSpPr>
          <p:cNvPr id="15" name="Cilindro 14"/>
          <p:cNvSpPr/>
          <p:nvPr/>
        </p:nvSpPr>
        <p:spPr>
          <a:xfrm>
            <a:off x="5171040" y="5140312"/>
            <a:ext cx="1637172" cy="820835"/>
          </a:xfrm>
          <a:prstGeom prst="can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967337" y="6043397"/>
            <a:ext cx="191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Base de Teste</a:t>
            </a:r>
          </a:p>
        </p:txBody>
      </p:sp>
      <p:cxnSp>
        <p:nvCxnSpPr>
          <p:cNvPr id="18" name="Conector de seta reta 17"/>
          <p:cNvCxnSpPr/>
          <p:nvPr/>
        </p:nvCxnSpPr>
        <p:spPr>
          <a:xfrm>
            <a:off x="6950046" y="5550729"/>
            <a:ext cx="6337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7713646" y="5231874"/>
            <a:ext cx="1210145" cy="637709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precisão</a:t>
            </a:r>
          </a:p>
        </p:txBody>
      </p:sp>
      <p:cxnSp>
        <p:nvCxnSpPr>
          <p:cNvPr id="21" name="Conector de seta reta 20"/>
          <p:cNvCxnSpPr/>
          <p:nvPr/>
        </p:nvCxnSpPr>
        <p:spPr>
          <a:xfrm>
            <a:off x="4425447" y="5585828"/>
            <a:ext cx="6337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3791702" y="3315453"/>
            <a:ext cx="6337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2027974" y="3315453"/>
            <a:ext cx="633745" cy="0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49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  <a:br>
              <a:rPr lang="pt-BR" dirty="0"/>
            </a:br>
            <a:r>
              <a:rPr lang="pt-BR" sz="1800" dirty="0"/>
              <a:t>Aprendizado não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158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8688" y="2218440"/>
            <a:ext cx="4617977" cy="226985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225382" y="4488293"/>
            <a:ext cx="15336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Algoritmo de </a:t>
            </a:r>
          </a:p>
          <a:p>
            <a:pPr algn="ctr"/>
            <a:r>
              <a:rPr lang="pt-BR" dirty="0"/>
              <a:t>Aprendizagem</a:t>
            </a:r>
          </a:p>
        </p:txBody>
      </p:sp>
      <p:sp>
        <p:nvSpPr>
          <p:cNvPr id="8" name="Retângulo 7"/>
          <p:cNvSpPr/>
          <p:nvPr/>
        </p:nvSpPr>
        <p:spPr>
          <a:xfrm>
            <a:off x="754291" y="4488294"/>
            <a:ext cx="968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Base de </a:t>
            </a:r>
          </a:p>
          <a:p>
            <a:pPr algn="ctr"/>
            <a:r>
              <a:rPr lang="pt-BR" dirty="0"/>
              <a:t>Dados</a:t>
            </a:r>
          </a:p>
        </p:txBody>
      </p:sp>
    </p:spTree>
    <p:extLst>
      <p:ext uri="{BB962C8B-B14F-4D97-AF65-F5344CB8AC3E}">
        <p14:creationId xmlns:p14="http://schemas.microsoft.com/office/powerpoint/2010/main" val="165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  <a:br>
              <a:rPr lang="pt-BR" dirty="0"/>
            </a:br>
            <a:r>
              <a:rPr lang="pt-BR" sz="1800" dirty="0"/>
              <a:t>Aprendizado não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159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487" y="2890988"/>
            <a:ext cx="3933825" cy="19335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1256" y="2251672"/>
            <a:ext cx="1990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8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16</a:t>
            </a:fld>
            <a:endParaRPr lang="pt-BR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783565482"/>
              </p:ext>
            </p:extLst>
          </p:nvPr>
        </p:nvGraphicFramePr>
        <p:xfrm>
          <a:off x="158436" y="4438696"/>
          <a:ext cx="8827128" cy="173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" t="16295" r="4456" b="1305"/>
          <a:stretch/>
        </p:blipFill>
        <p:spPr>
          <a:xfrm>
            <a:off x="271604" y="1249383"/>
            <a:ext cx="8600792" cy="355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  <a:br>
              <a:rPr lang="pt-BR" dirty="0"/>
            </a:br>
            <a:r>
              <a:rPr lang="pt-BR" sz="1800" dirty="0"/>
              <a:t>Aprendizado não supervisionado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160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2487" y="2890988"/>
            <a:ext cx="3933825" cy="193357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9674" y="2441142"/>
            <a:ext cx="4414326" cy="35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5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Extração de conhecimento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523621"/>
            <a:ext cx="7886700" cy="4351338"/>
          </a:xfrm>
        </p:spPr>
        <p:txBody>
          <a:bodyPr/>
          <a:lstStyle/>
          <a:p>
            <a:r>
              <a:rPr lang="pt-BR" dirty="0"/>
              <a:t>Outras técnicas:</a:t>
            </a:r>
          </a:p>
          <a:p>
            <a:pPr lvl="1"/>
            <a:r>
              <a:rPr lang="pt-BR" dirty="0"/>
              <a:t>Regras</a:t>
            </a:r>
          </a:p>
          <a:p>
            <a:pPr lvl="1"/>
            <a:r>
              <a:rPr lang="pt-BR" dirty="0"/>
              <a:t>Ontologias</a:t>
            </a:r>
          </a:p>
          <a:p>
            <a:pPr lvl="1"/>
            <a:r>
              <a:rPr lang="pt-BR" dirty="0"/>
              <a:t>Inferência probabilística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161</a:t>
            </a:fld>
            <a:endParaRPr lang="pt-BR" dirty="0"/>
          </a:p>
        </p:txBody>
      </p:sp>
      <p:grpSp>
        <p:nvGrpSpPr>
          <p:cNvPr id="10" name="Grupo 9"/>
          <p:cNvGrpSpPr/>
          <p:nvPr/>
        </p:nvGrpSpPr>
        <p:grpSpPr>
          <a:xfrm>
            <a:off x="976312" y="3218812"/>
            <a:ext cx="7191375" cy="2656147"/>
            <a:chOff x="295275" y="3334302"/>
            <a:chExt cx="7191375" cy="2656147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275" y="3352024"/>
              <a:ext cx="7191375" cy="2638425"/>
            </a:xfrm>
            <a:prstGeom prst="rect">
              <a:avLst/>
            </a:prstGeom>
          </p:spPr>
        </p:pic>
        <p:sp>
          <p:nvSpPr>
            <p:cNvPr id="6" name="Retângulo 5"/>
            <p:cNvSpPr/>
            <p:nvPr/>
          </p:nvSpPr>
          <p:spPr>
            <a:xfrm>
              <a:off x="4848446" y="3334302"/>
              <a:ext cx="1881963" cy="278550"/>
            </a:xfrm>
            <a:prstGeom prst="rect">
              <a:avLst/>
            </a:prstGeom>
            <a:noFill/>
            <a:ln w="41275">
              <a:solidFill>
                <a:srgbClr val="E906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4848445" y="4188451"/>
              <a:ext cx="1881963" cy="278550"/>
            </a:xfrm>
            <a:prstGeom prst="rect">
              <a:avLst/>
            </a:prstGeom>
            <a:noFill/>
            <a:ln w="41275">
              <a:solidFill>
                <a:srgbClr val="E906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4848444" y="5032224"/>
              <a:ext cx="1881963" cy="278550"/>
            </a:xfrm>
            <a:prstGeom prst="rect">
              <a:avLst/>
            </a:prstGeom>
            <a:noFill/>
            <a:ln w="41275">
              <a:solidFill>
                <a:srgbClr val="E906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9" name="Retângulo 8"/>
          <p:cNvSpPr/>
          <p:nvPr/>
        </p:nvSpPr>
        <p:spPr>
          <a:xfrm>
            <a:off x="4211273" y="5946130"/>
            <a:ext cx="49327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/>
              <a:t>F. Ganz, P. Barnaghi and F. Carrez, "Information Abstraction for Heterogeneous Real World Internet Data," in </a:t>
            </a:r>
            <a:r>
              <a:rPr lang="pt-BR" sz="1000" i="1" dirty="0"/>
              <a:t>IEEE Sensors Journal</a:t>
            </a:r>
            <a:r>
              <a:rPr lang="pt-BR" sz="1000" dirty="0"/>
              <a:t>, vol. 13, no. 10, pp. 3793-3805, Oct. 2013.</a:t>
            </a:r>
          </a:p>
        </p:txBody>
      </p:sp>
    </p:spTree>
    <p:extLst>
      <p:ext uri="{BB962C8B-B14F-4D97-AF65-F5344CB8AC3E}">
        <p14:creationId xmlns:p14="http://schemas.microsoft.com/office/powerpoint/2010/main" val="181405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Considerações Finais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162</a:t>
            </a:fld>
            <a:endParaRPr lang="pt-BR" dirty="0"/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3592023073"/>
              </p:ext>
            </p:extLst>
          </p:nvPr>
        </p:nvGraphicFramePr>
        <p:xfrm>
          <a:off x="0" y="1378225"/>
          <a:ext cx="9144000" cy="4978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695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E36620E-A933-4FDA-B859-88699B4AE1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33C007-9EE2-48E9-B6BC-157F40B7E3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20874A-6BCE-4A36-99E4-0F8C80F1B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B1BB5F7-6C8D-4D9E-A52A-8BA39C9F1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2F589AD-D805-49EC-8827-909CE9B47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0B596B-033A-4919-A124-1391D14FE5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AEF823-B2A0-41AD-A3C6-5EAF50D6E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67F61D7-2606-4BED-A6E1-01F9C3C822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EB7B00C-BD16-4BD6-A7A0-C01991513F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74E366-C316-4494-9404-338FDDE11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6BD73C-3E70-4DEB-8958-33E1FC429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E3B1A44-91A0-4469-8982-05352406D2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5BFDA2E-9B4A-4B1E-8229-EC81CF7993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8147FC-C6A2-46EC-A89C-0C8A9E1E49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5D6D623-4EAD-4EED-9711-E007C92849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01BB42D-53DB-4374-9CC3-90DC47494F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C6DB11E-885C-4651-8A6F-7ED8972E5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5500C4E-24D7-43B3-B1B9-CBDB88F416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6736534-2990-4D87-87D8-4B58CBF27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034A872-2BE9-4807-8EE7-D81651F460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3D3D3F-857B-44B3-A470-3508CDF299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3355911-D7EC-45F4-A029-2D964B29F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320A456-1E7C-47C8-8E02-353014D728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F2F08B-C921-4F76-BB75-72D6242B3A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51C2A2-12A4-4FF0-B60D-4499C02EC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IoT agora!</a:t>
            </a:r>
          </a:p>
          <a:p>
            <a:pPr lvl="1"/>
            <a:r>
              <a:rPr lang="pt-BR" dirty="0"/>
              <a:t>Regulamentações e padronizações</a:t>
            </a:r>
          </a:p>
          <a:p>
            <a:pPr lvl="2"/>
            <a:r>
              <a:rPr lang="pt-BR" i="1" dirty="0"/>
              <a:t>Plug &amp; Play</a:t>
            </a:r>
            <a:endParaRPr lang="pt-BR" dirty="0"/>
          </a:p>
          <a:p>
            <a:pPr lvl="1"/>
            <a:r>
              <a:rPr lang="pt-BR" dirty="0"/>
              <a:t>Segurança e privacidade</a:t>
            </a:r>
          </a:p>
          <a:p>
            <a:pPr lvl="2"/>
            <a:r>
              <a:rPr lang="pt-BR" dirty="0"/>
              <a:t>“A segurança dos objetos inteligentes é tão forte quanto seu enlace mais fraco” - Dominique Guinard.</a:t>
            </a:r>
          </a:p>
          <a:p>
            <a:r>
              <a:rPr lang="pt-BR" dirty="0"/>
              <a:t>O desafio é transformar dado em conhecimento que tem </a:t>
            </a:r>
            <a:r>
              <a:rPr lang="pt-BR" dirty="0" smtClean="0"/>
              <a:t>valor.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35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https://www.opservices.com.br/exemplos-de-internet-das-coisas</a:t>
            </a:r>
            <a:r>
              <a:rPr lang="pt-BR" dirty="0" smtClean="0">
                <a:hlinkClick r:id="rId2"/>
              </a:rPr>
              <a:t>/</a:t>
            </a:r>
            <a:endParaRPr lang="pt-BR" dirty="0"/>
          </a:p>
          <a:p>
            <a:r>
              <a:rPr lang="pt-BR" dirty="0">
                <a:hlinkClick r:id="rId3"/>
              </a:rPr>
              <a:t>http://www.ngi.com.br/novidades/11-exemplos-provam-que-internet-das-coisas-e-capaz-de-mudar-o-mundo</a:t>
            </a:r>
            <a:r>
              <a:rPr lang="pt-BR" dirty="0" smtClean="0">
                <a:hlinkClick r:id="rId3"/>
              </a:rPr>
              <a:t>/</a:t>
            </a:r>
            <a:endParaRPr lang="pt-BR" dirty="0"/>
          </a:p>
          <a:p>
            <a:r>
              <a:rPr lang="pt-BR" dirty="0">
                <a:hlinkClick r:id="rId4"/>
              </a:rPr>
              <a:t>https://computerworld.com.br/2016/07/20/dez-aplicacoes-possiveis-do-conceito-de-internet-das-coisas-em-pmes</a:t>
            </a:r>
            <a:r>
              <a:rPr lang="pt-BR" dirty="0" smtClean="0">
                <a:hlinkClick r:id="rId4"/>
              </a:rPr>
              <a:t>/</a:t>
            </a:r>
            <a:endParaRPr lang="pt-BR" dirty="0" smtClean="0"/>
          </a:p>
          <a:p>
            <a:r>
              <a:rPr lang="pt-BR" dirty="0">
                <a:hlinkClick r:id="rId5"/>
              </a:rPr>
              <a:t>https://www.itforum365.com.br/tecnologia/4-exemplos-praticos-de-uso-da-internet-das-coisas</a:t>
            </a:r>
            <a:r>
              <a:rPr lang="pt-BR" dirty="0" smtClean="0">
                <a:hlinkClick r:id="rId5"/>
              </a:rPr>
              <a:t>/</a:t>
            </a:r>
            <a:endParaRPr lang="pt-B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164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764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Trabalho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Pensar</a:t>
            </a:r>
            <a:r>
              <a:rPr lang="en-US" dirty="0" smtClean="0"/>
              <a:t> </a:t>
            </a:r>
            <a:r>
              <a:rPr lang="en-US" dirty="0" err="1" smtClean="0"/>
              <a:t>numa</a:t>
            </a:r>
            <a:r>
              <a:rPr lang="en-US" dirty="0" smtClean="0"/>
              <a:t> </a:t>
            </a:r>
            <a:r>
              <a:rPr lang="en-US" dirty="0" err="1" smtClean="0"/>
              <a:t>aplicacao</a:t>
            </a:r>
            <a:r>
              <a:rPr lang="en-US" dirty="0" smtClean="0"/>
              <a:t> de Internet das </a:t>
            </a:r>
            <a:r>
              <a:rPr lang="en-US" dirty="0" err="1" smtClean="0"/>
              <a:t>coisas</a:t>
            </a:r>
            <a:r>
              <a:rPr lang="en-US" dirty="0" smtClean="0"/>
              <a:t>, </a:t>
            </a:r>
            <a:r>
              <a:rPr lang="en-US" dirty="0" err="1" smtClean="0"/>
              <a:t>pensar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requisitos</a:t>
            </a:r>
            <a:r>
              <a:rPr lang="en-US" dirty="0" smtClean="0"/>
              <a:t> e </a:t>
            </a:r>
            <a:r>
              <a:rPr lang="en-US" dirty="0" err="1" smtClean="0"/>
              <a:t>escopo</a:t>
            </a:r>
            <a:r>
              <a:rPr lang="en-US" dirty="0" smtClean="0"/>
              <a:t> da </a:t>
            </a:r>
            <a:r>
              <a:rPr lang="en-US" dirty="0" err="1" smtClean="0"/>
              <a:t>aplicacao</a:t>
            </a:r>
            <a:r>
              <a:rPr lang="en-US" dirty="0" smtClean="0"/>
              <a:t>. </a:t>
            </a:r>
            <a:r>
              <a:rPr lang="en-US" dirty="0" err="1" smtClean="0"/>
              <a:t>Deve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apresentado</a:t>
            </a:r>
            <a:r>
              <a:rPr lang="en-US" dirty="0" smtClean="0"/>
              <a:t> a </a:t>
            </a:r>
            <a:r>
              <a:rPr lang="en-US" dirty="0" err="1" smtClean="0"/>
              <a:t>ideia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a </a:t>
            </a:r>
            <a:r>
              <a:rPr lang="en-US" dirty="0" err="1" smtClean="0"/>
              <a:t>proxima</a:t>
            </a:r>
            <a:r>
              <a:rPr lang="en-US" dirty="0" smtClean="0"/>
              <a:t> aula.</a:t>
            </a:r>
          </a:p>
          <a:p>
            <a:r>
              <a:rPr lang="en-US" dirty="0" err="1" smtClean="0"/>
              <a:t>Depois</a:t>
            </a:r>
            <a:r>
              <a:rPr lang="en-US" dirty="0" smtClean="0"/>
              <a:t> </a:t>
            </a:r>
            <a:r>
              <a:rPr lang="en-US" dirty="0" err="1" smtClean="0"/>
              <a:t>pensar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implementacao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proposta</a:t>
            </a:r>
            <a:r>
              <a:rPr lang="en-US" dirty="0" smtClean="0"/>
              <a:t> da </a:t>
            </a:r>
            <a:r>
              <a:rPr lang="en-US" dirty="0" err="1" smtClean="0"/>
              <a:t>solucao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Pode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de </a:t>
            </a:r>
            <a:r>
              <a:rPr lang="en-US" dirty="0" err="1" smtClean="0"/>
              <a:t>grupo</a:t>
            </a:r>
            <a:r>
              <a:rPr lang="en-US" dirty="0" smtClean="0"/>
              <a:t> de no </a:t>
            </a:r>
            <a:r>
              <a:rPr lang="en-US" dirty="0" err="1" smtClean="0"/>
              <a:t>maximo</a:t>
            </a:r>
            <a:r>
              <a:rPr lang="en-US" dirty="0" smtClean="0"/>
              <a:t> 4 </a:t>
            </a:r>
            <a:r>
              <a:rPr lang="en-US" dirty="0" err="1" smtClean="0"/>
              <a:t>alunos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Apresentar</a:t>
            </a:r>
            <a:r>
              <a:rPr lang="en-US" dirty="0" smtClean="0"/>
              <a:t> a </a:t>
            </a:r>
            <a:r>
              <a:rPr lang="en-US" dirty="0" err="1" smtClean="0"/>
              <a:t>solucao</a:t>
            </a:r>
            <a:r>
              <a:rPr lang="en-US" dirty="0" smtClean="0"/>
              <a:t> </a:t>
            </a:r>
            <a:r>
              <a:rPr lang="en-US" dirty="0" err="1" smtClean="0"/>
              <a:t>suas</a:t>
            </a:r>
            <a:r>
              <a:rPr lang="en-US" dirty="0" smtClean="0"/>
              <a:t> </a:t>
            </a:r>
            <a:r>
              <a:rPr lang="en-US" dirty="0" err="1" smtClean="0"/>
              <a:t>vantagens</a:t>
            </a:r>
            <a:r>
              <a:rPr lang="en-US" dirty="0" smtClean="0"/>
              <a:t> e </a:t>
            </a:r>
            <a:r>
              <a:rPr lang="en-US" dirty="0" err="1" smtClean="0"/>
              <a:t>desvantagens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Apresentar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sala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ultima</a:t>
            </a:r>
            <a:r>
              <a:rPr lang="en-US" dirty="0" smtClean="0"/>
              <a:t> aula no </a:t>
            </a:r>
            <a:r>
              <a:rPr lang="en-US" dirty="0" err="1" smtClean="0"/>
              <a:t>modelo</a:t>
            </a:r>
            <a:r>
              <a:rPr lang="en-US" dirty="0" smtClean="0"/>
              <a:t> de slides </a:t>
            </a:r>
            <a:r>
              <a:rPr lang="en-US" dirty="0" err="1" smtClean="0"/>
              <a:t>proposto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165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042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  <a:p>
            <a:pPr lvl="1"/>
            <a:endParaRPr lang="pt-BR" dirty="0"/>
          </a:p>
          <a:p>
            <a:pPr lvl="2"/>
            <a:endParaRPr lang="pt-BR" i="1" dirty="0"/>
          </a:p>
          <a:p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>
          <a:xfrm>
            <a:off x="5257800" y="1394643"/>
            <a:ext cx="3727764" cy="3336924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 IoT como tecnologia emergente </a:t>
            </a:r>
            <a:r>
              <a:rPr lang="pt-BR" sz="1800" dirty="0"/>
              <a:t>[Gartner 2015]</a:t>
            </a:r>
            <a:endParaRPr lang="pt-BR" sz="2000" dirty="0"/>
          </a:p>
          <a:p>
            <a:r>
              <a:rPr lang="pt-BR" dirty="0">
                <a:solidFill>
                  <a:srgbClr val="C00000"/>
                </a:solidFill>
              </a:rPr>
              <a:t>Entre 5 e 10 anos para ser adotada pelo mercado</a:t>
            </a:r>
          </a:p>
          <a:p>
            <a:r>
              <a:rPr lang="pt-BR" dirty="0"/>
              <a:t>Fatos que incentivam a pesquisa e inovação em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17</a:t>
            </a:fld>
            <a:endParaRPr lang="pt-BR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3495057768"/>
              </p:ext>
            </p:extLst>
          </p:nvPr>
        </p:nvGraphicFramePr>
        <p:xfrm>
          <a:off x="158436" y="4438696"/>
          <a:ext cx="8827128" cy="1738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6" y="1397818"/>
            <a:ext cx="49815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4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 histórica da IoT</a:t>
            </a:r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Motivações para manutenção da evolução da IoT</a:t>
            </a:r>
          </a:p>
          <a:p>
            <a:pPr lvl="1"/>
            <a:r>
              <a:rPr lang="pt-BR" dirty="0"/>
              <a:t>Desafios tecnológicos</a:t>
            </a:r>
          </a:p>
          <a:p>
            <a:pPr lvl="1"/>
            <a:r>
              <a:rPr lang="pt-BR" dirty="0"/>
              <a:t>Ambiente favorável à pesquisa/indústria</a:t>
            </a:r>
          </a:p>
          <a:p>
            <a:pPr lvl="1"/>
            <a:r>
              <a:rPr lang="pt-BR" dirty="0"/>
              <a:t>Novas aplicações</a:t>
            </a:r>
          </a:p>
          <a:p>
            <a:r>
              <a:rPr lang="pt-BR" dirty="0">
                <a:solidFill>
                  <a:srgbClr val="C00000"/>
                </a:solidFill>
              </a:rPr>
              <a:t>Computação ubíqua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IoT como um meio para computação ubíqua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18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93" y="4216709"/>
            <a:ext cx="3198857" cy="255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69696798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Identificação:</a:t>
            </a:r>
          </a:p>
          <a:p>
            <a:pPr lvl="1"/>
            <a:r>
              <a:rPr lang="pt-BR" dirty="0"/>
              <a:t>Identificar unicamente para conexão com à Internet. </a:t>
            </a:r>
          </a:p>
          <a:p>
            <a:pPr lvl="1"/>
            <a:r>
              <a:rPr lang="pt-BR" dirty="0"/>
              <a:t>Tecnologias </a:t>
            </a:r>
          </a:p>
          <a:p>
            <a:pPr lvl="2"/>
            <a:r>
              <a:rPr lang="pt-BR" dirty="0"/>
              <a:t>RFID</a:t>
            </a:r>
          </a:p>
          <a:p>
            <a:pPr lvl="2"/>
            <a:r>
              <a:rPr lang="pt-BR" dirty="0"/>
              <a:t>NFC (</a:t>
            </a:r>
            <a:r>
              <a:rPr lang="pt-BR" i="1" dirty="0"/>
              <a:t>Near Field Communication</a:t>
            </a:r>
            <a:r>
              <a:rPr lang="pt-BR" dirty="0"/>
              <a:t>) </a:t>
            </a:r>
          </a:p>
          <a:p>
            <a:pPr lvl="2"/>
            <a:r>
              <a:rPr lang="pt-BR" dirty="0"/>
              <a:t>Endereçamento IP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19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3" name="Rectangle 2"/>
          <p:cNvSpPr/>
          <p:nvPr/>
        </p:nvSpPr>
        <p:spPr>
          <a:xfrm>
            <a:off x="1498492" y="2448552"/>
            <a:ext cx="53595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Objetivos </a:t>
            </a:r>
            <a:r>
              <a:rPr lang="pt-BR" dirty="0" smtClean="0"/>
              <a:t>de hoje:</a:t>
            </a:r>
            <a:endParaRPr lang="pt-BR" dirty="0"/>
          </a:p>
          <a:p>
            <a:r>
              <a:rPr lang="pt-BR" dirty="0"/>
              <a:t>O que é </a:t>
            </a:r>
            <a:r>
              <a:rPr lang="pt-BR" i="1" dirty="0"/>
              <a:t>Internet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Things</a:t>
            </a:r>
            <a:r>
              <a:rPr lang="pt-BR" i="1" dirty="0"/>
              <a:t> (</a:t>
            </a:r>
            <a:r>
              <a:rPr lang="pt-BR" i="1" dirty="0" err="1"/>
              <a:t>IoT</a:t>
            </a:r>
            <a:r>
              <a:rPr lang="pt-BR" i="1" dirty="0"/>
              <a:t>)?</a:t>
            </a:r>
          </a:p>
          <a:p>
            <a:r>
              <a:rPr lang="pt-BR" dirty="0"/>
              <a:t>Perspectiva histórica</a:t>
            </a:r>
          </a:p>
          <a:p>
            <a:r>
              <a:rPr lang="pt-BR" dirty="0"/>
              <a:t>Blocos básicos da </a:t>
            </a:r>
            <a:r>
              <a:rPr lang="pt-BR" dirty="0" err="1"/>
              <a:t>IoT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301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1916830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Sensores/Atuadores:</a:t>
            </a:r>
          </a:p>
          <a:p>
            <a:pPr lvl="1"/>
            <a:r>
              <a:rPr lang="pt-BR" dirty="0"/>
              <a:t>Coletam informações sobre o contexto do objeto inteligente</a:t>
            </a:r>
          </a:p>
          <a:p>
            <a:pPr lvl="1"/>
            <a:r>
              <a:rPr lang="pt-BR" dirty="0"/>
              <a:t>Armazenam/encaminham esses dados para data </a:t>
            </a:r>
            <a:r>
              <a:rPr lang="pt-BR" i="1" dirty="0"/>
              <a:t>warehouse, clouds...</a:t>
            </a:r>
          </a:p>
          <a:p>
            <a:pPr lvl="1"/>
            <a:r>
              <a:rPr lang="pt-BR" dirty="0"/>
              <a:t>Atuadores podem manipular o ambiente ou reagir de acordo com os dados lidos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20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43160482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Computação:</a:t>
            </a:r>
          </a:p>
          <a:p>
            <a:pPr lvl="1"/>
            <a:r>
              <a:rPr lang="pt-BR" dirty="0"/>
              <a:t>Unidade de processamento </a:t>
            </a:r>
          </a:p>
          <a:p>
            <a:pPr lvl="2"/>
            <a:r>
              <a:rPr lang="pt-BR" dirty="0"/>
              <a:t>Micro controladores</a:t>
            </a:r>
          </a:p>
          <a:p>
            <a:pPr lvl="2"/>
            <a:r>
              <a:rPr lang="pt-BR" dirty="0"/>
              <a:t>Processadores</a:t>
            </a:r>
          </a:p>
          <a:p>
            <a:pPr lvl="2"/>
            <a:r>
              <a:rPr lang="pt-BR" dirty="0"/>
              <a:t>FPGAs</a:t>
            </a:r>
          </a:p>
          <a:p>
            <a:pPr lvl="1"/>
            <a:r>
              <a:rPr lang="pt-BR" dirty="0"/>
              <a:t>Executam algoritmos locais nos objetos inteligentes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21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9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23369262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Comunicação:</a:t>
            </a:r>
          </a:p>
          <a:p>
            <a:pPr lvl="1"/>
            <a:r>
              <a:rPr lang="pt-BR" dirty="0"/>
              <a:t>Técnicas usadas para conectar objetos inteligentes</a:t>
            </a:r>
          </a:p>
          <a:p>
            <a:pPr lvl="1"/>
            <a:r>
              <a:rPr lang="pt-BR" dirty="0"/>
              <a:t>Tecnologias </a:t>
            </a:r>
          </a:p>
          <a:p>
            <a:pPr lvl="2"/>
            <a:r>
              <a:rPr lang="pt-BR" dirty="0"/>
              <a:t>WiFi</a:t>
            </a:r>
          </a:p>
          <a:p>
            <a:pPr lvl="2"/>
            <a:r>
              <a:rPr lang="pt-BR" dirty="0"/>
              <a:t>Bluetooth/BLE</a:t>
            </a:r>
          </a:p>
          <a:p>
            <a:pPr lvl="2"/>
            <a:r>
              <a:rPr lang="pt-BR" dirty="0"/>
              <a:t>IEEE 802.15.4</a:t>
            </a:r>
          </a:p>
          <a:p>
            <a:pPr lvl="2"/>
            <a:r>
              <a:rPr lang="pt-BR" dirty="0"/>
              <a:t>RFID</a:t>
            </a:r>
          </a:p>
          <a:p>
            <a:pPr lvl="1"/>
            <a:r>
              <a:rPr lang="pt-BR" dirty="0"/>
              <a:t>Desempenha papel importante no consumo de energia</a:t>
            </a:r>
          </a:p>
          <a:p>
            <a:endParaRPr lang="pt-BR" i="1" dirty="0"/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22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9" y="5297424"/>
            <a:ext cx="659633" cy="65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62532860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Semântica:</a:t>
            </a:r>
          </a:p>
          <a:p>
            <a:pPr lvl="1"/>
            <a:r>
              <a:rPr lang="pt-BR" dirty="0"/>
              <a:t>Habilidade de extração de conhecimento dos objetos na IoT</a:t>
            </a:r>
          </a:p>
          <a:p>
            <a:pPr lvl="1"/>
            <a:r>
              <a:rPr lang="pt-BR" dirty="0"/>
              <a:t>Uso eficiente dos recursos existentes na IoT</a:t>
            </a:r>
            <a:endParaRPr lang="pt-BR" dirty="0">
              <a:solidFill>
                <a:srgbClr val="C00000"/>
              </a:solidFill>
            </a:endParaRPr>
          </a:p>
          <a:p>
            <a:pPr lvl="1"/>
            <a:r>
              <a:rPr lang="pt-BR" dirty="0"/>
              <a:t>Técnicas:</a:t>
            </a:r>
          </a:p>
          <a:p>
            <a:pPr lvl="2"/>
            <a:r>
              <a:rPr lang="pt-BR" i="1" dirty="0"/>
              <a:t>Resource Description Framework (RDF)</a:t>
            </a:r>
          </a:p>
          <a:p>
            <a:pPr lvl="2"/>
            <a:r>
              <a:rPr lang="pt-BR" i="1" dirty="0"/>
              <a:t>Web Ontology Language (OWL)</a:t>
            </a:r>
          </a:p>
          <a:p>
            <a:pPr lvl="2"/>
            <a:r>
              <a:rPr lang="pt-BR" i="1" dirty="0"/>
              <a:t>Efficient XML Interchange (EXI)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23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9" y="5297424"/>
            <a:ext cx="659633" cy="65963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4" y="4387169"/>
            <a:ext cx="804210" cy="8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0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81193731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>
            <a:normAutofit lnSpcReduction="10000"/>
          </a:bodyPr>
          <a:lstStyle/>
          <a:p>
            <a:r>
              <a:rPr lang="pt-BR" dirty="0">
                <a:solidFill>
                  <a:srgbClr val="C00000"/>
                </a:solidFill>
              </a:rPr>
              <a:t>Serviços:</a:t>
            </a:r>
          </a:p>
          <a:p>
            <a:pPr lvl="1"/>
            <a:r>
              <a:rPr lang="pt-BR" dirty="0"/>
              <a:t>Serviços de Identificação</a:t>
            </a:r>
          </a:p>
          <a:p>
            <a:pPr lvl="2"/>
            <a:r>
              <a:rPr lang="pt-BR" dirty="0"/>
              <a:t>Mapeamento entre Entidades Físicas e Entidades Virtuais	</a:t>
            </a:r>
          </a:p>
          <a:p>
            <a:pPr lvl="1"/>
            <a:r>
              <a:rPr lang="pt-BR" dirty="0"/>
              <a:t>Serviços de Agregação de Dados</a:t>
            </a:r>
          </a:p>
          <a:p>
            <a:pPr lvl="2"/>
            <a:r>
              <a:rPr lang="pt-BR" dirty="0"/>
              <a:t>Coleta e sumarizam dados obtidos dos objetos inteligentes</a:t>
            </a:r>
          </a:p>
          <a:p>
            <a:pPr lvl="1"/>
            <a:r>
              <a:rPr lang="pt-BR" dirty="0"/>
              <a:t>Serviços de Colaboração e Inteligência</a:t>
            </a:r>
          </a:p>
          <a:p>
            <a:pPr lvl="2"/>
            <a:r>
              <a:rPr lang="pt-BR" dirty="0"/>
              <a:t>Agem sobre os serviços de agregação de dados para tomar decisões e reagir de modo adequado a um determinado cenário</a:t>
            </a:r>
          </a:p>
          <a:p>
            <a:pPr lvl="2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24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1" y="2774782"/>
            <a:ext cx="829128" cy="82912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9" y="5297424"/>
            <a:ext cx="659633" cy="65963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4" y="4387169"/>
            <a:ext cx="804210" cy="80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4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</a:t>
            </a:r>
            <a:r>
              <a:rPr lang="pt-BR" dirty="0" err="1"/>
              <a:t>IoT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EE8E8-9B2A-40F6-B7C6-5A3E88CF27F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2" name="Seta Circular 31"/>
          <p:cNvSpPr>
            <a:spLocks noChangeAspect="1"/>
          </p:cNvSpPr>
          <p:nvPr/>
        </p:nvSpPr>
        <p:spPr>
          <a:xfrm rot="12705327">
            <a:off x="2335239" y="1440468"/>
            <a:ext cx="4590000" cy="4590000"/>
          </a:xfrm>
          <a:prstGeom prst="circularArrow">
            <a:avLst>
              <a:gd name="adj1" fmla="val 1140"/>
              <a:gd name="adj2" fmla="val 320705"/>
              <a:gd name="adj3" fmla="val 20636227"/>
              <a:gd name="adj4" fmla="val 3314826"/>
              <a:gd name="adj5" fmla="val 2251"/>
            </a:avLst>
          </a:prstGeom>
          <a:solidFill>
            <a:schemeClr val="tx1">
              <a:lumMod val="50000"/>
              <a:lumOff val="5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sp>
        <p:nvSpPr>
          <p:cNvPr id="33" name="Seta Circular 32"/>
          <p:cNvSpPr>
            <a:spLocks noChangeAspect="1"/>
          </p:cNvSpPr>
          <p:nvPr/>
        </p:nvSpPr>
        <p:spPr>
          <a:xfrm rot="-720000">
            <a:off x="2332845" y="1440467"/>
            <a:ext cx="4590000" cy="4590000"/>
          </a:xfrm>
          <a:prstGeom prst="circularArrow">
            <a:avLst>
              <a:gd name="adj1" fmla="val 1140"/>
              <a:gd name="adj2" fmla="val 320705"/>
              <a:gd name="adj3" fmla="val 20636227"/>
              <a:gd name="adj4" fmla="val 16802490"/>
              <a:gd name="adj5" fmla="val 2251"/>
            </a:avLst>
          </a:prstGeom>
          <a:solidFill>
            <a:schemeClr val="tx1">
              <a:lumMod val="50000"/>
              <a:lumOff val="5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>
              <a:solidFill>
                <a:schemeClr val="tx1"/>
              </a:solidFill>
            </a:endParaRPr>
          </a:p>
        </p:txBody>
      </p:sp>
      <p:grpSp>
        <p:nvGrpSpPr>
          <p:cNvPr id="34" name="Agrupar 33"/>
          <p:cNvGrpSpPr/>
          <p:nvPr/>
        </p:nvGrpSpPr>
        <p:grpSpPr>
          <a:xfrm>
            <a:off x="2118593" y="1828800"/>
            <a:ext cx="4841584" cy="4041742"/>
            <a:chOff x="2925619" y="660400"/>
            <a:chExt cx="6455446" cy="5388988"/>
          </a:xfrm>
        </p:grpSpPr>
        <p:sp>
          <p:nvSpPr>
            <p:cNvPr id="35" name="Forma Livre 34"/>
            <p:cNvSpPr/>
            <p:nvPr/>
          </p:nvSpPr>
          <p:spPr>
            <a:xfrm>
              <a:off x="5574028" y="2863372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blipFill rotWithShape="0">
              <a:blip r:embed="rId2" cstate="print">
                <a:duotone>
                  <a:schemeClr val="accent1">
                    <a:hueOff val="0"/>
                    <a:satOff val="0"/>
                    <a:lumOff val="0"/>
                    <a:alphaOff val="0"/>
                    <a:shade val="20000"/>
                    <a:satMod val="200000"/>
                  </a:schemeClr>
                  <a:schemeClr val="accent1">
                    <a:hueOff val="0"/>
                    <a:satOff val="0"/>
                    <a:lumOff val="0"/>
                    <a:alphaOff val="0"/>
                    <a:tint val="12000"/>
                    <a:satMod val="19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36" name="Forma Livre 35"/>
            <p:cNvSpPr/>
            <p:nvPr/>
          </p:nvSpPr>
          <p:spPr>
            <a:xfrm>
              <a:off x="6020049" y="2450434"/>
              <a:ext cx="240800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0" y="120400"/>
                  </a:moveTo>
                  <a:lnTo>
                    <a:pt x="120400" y="0"/>
                  </a:lnTo>
                  <a:lnTo>
                    <a:pt x="240800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800" y="264766"/>
                  </a:lnTo>
                  <a:lnTo>
                    <a:pt x="120400" y="385166"/>
                  </a:lnTo>
                  <a:lnTo>
                    <a:pt x="0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0" y="1204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7775" rIns="54180" bIns="57775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37" name="Forma Livre 36"/>
            <p:cNvSpPr/>
            <p:nvPr/>
          </p:nvSpPr>
          <p:spPr>
            <a:xfrm>
              <a:off x="5574028" y="1276189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38" name="Forma Livre 37"/>
            <p:cNvSpPr/>
            <p:nvPr/>
          </p:nvSpPr>
          <p:spPr>
            <a:xfrm rot="3600000">
              <a:off x="6701418" y="2843822"/>
              <a:ext cx="240800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0" y="120400"/>
                  </a:moveTo>
                  <a:lnTo>
                    <a:pt x="120400" y="0"/>
                  </a:lnTo>
                  <a:lnTo>
                    <a:pt x="240800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800" y="264766"/>
                  </a:lnTo>
                  <a:lnTo>
                    <a:pt x="120400" y="385166"/>
                  </a:lnTo>
                  <a:lnTo>
                    <a:pt x="0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0" y="1204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57774" rIns="54180" bIns="57775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39" name="Forma Livre 38"/>
            <p:cNvSpPr/>
            <p:nvPr/>
          </p:nvSpPr>
          <p:spPr>
            <a:xfrm>
              <a:off x="6948569" y="2069781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40" name="Forma Livre 39"/>
            <p:cNvSpPr/>
            <p:nvPr/>
          </p:nvSpPr>
          <p:spPr>
            <a:xfrm rot="7200000">
              <a:off x="6701418" y="3630599"/>
              <a:ext cx="240800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0" y="120400"/>
                  </a:moveTo>
                  <a:lnTo>
                    <a:pt x="120400" y="0"/>
                  </a:lnTo>
                  <a:lnTo>
                    <a:pt x="240800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800" y="264766"/>
                  </a:lnTo>
                  <a:lnTo>
                    <a:pt x="120400" y="385166"/>
                  </a:lnTo>
                  <a:lnTo>
                    <a:pt x="0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0" y="1204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57775" rIns="54180" bIns="57774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41" name="Forma Livre 40"/>
            <p:cNvSpPr/>
            <p:nvPr/>
          </p:nvSpPr>
          <p:spPr>
            <a:xfrm>
              <a:off x="6948569" y="3656964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99FFC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42" name="Forma Livre 41"/>
            <p:cNvSpPr/>
            <p:nvPr/>
          </p:nvSpPr>
          <p:spPr>
            <a:xfrm rot="10800000">
              <a:off x="6020049" y="4023987"/>
              <a:ext cx="240800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0" y="120400"/>
                  </a:moveTo>
                  <a:lnTo>
                    <a:pt x="120400" y="0"/>
                  </a:lnTo>
                  <a:lnTo>
                    <a:pt x="240800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800" y="264766"/>
                  </a:lnTo>
                  <a:lnTo>
                    <a:pt x="120400" y="385166"/>
                  </a:lnTo>
                  <a:lnTo>
                    <a:pt x="0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0" y="120400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57774" rIns="54180" bIns="57775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5574028" y="4450556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sp>
          <p:nvSpPr>
            <p:cNvPr id="44" name="Forma Livre 43"/>
            <p:cNvSpPr/>
            <p:nvPr/>
          </p:nvSpPr>
          <p:spPr>
            <a:xfrm rot="3600000">
              <a:off x="5338681" y="3630599"/>
              <a:ext cx="240801" cy="385166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240799" y="264766"/>
                  </a:moveTo>
                  <a:lnTo>
                    <a:pt x="120400" y="385166"/>
                  </a:lnTo>
                  <a:lnTo>
                    <a:pt x="1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1" y="120400"/>
                  </a:lnTo>
                  <a:lnTo>
                    <a:pt x="120400" y="0"/>
                  </a:lnTo>
                  <a:lnTo>
                    <a:pt x="240799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799" y="26476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180" tIns="57775" rIns="0" bIns="57774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sp>
          <p:nvSpPr>
            <p:cNvPr id="45" name="Forma Livre 44"/>
            <p:cNvSpPr/>
            <p:nvPr/>
          </p:nvSpPr>
          <p:spPr>
            <a:xfrm rot="7200000">
              <a:off x="5338681" y="2843821"/>
              <a:ext cx="240801" cy="385167"/>
            </a:xfrm>
            <a:custGeom>
              <a:avLst/>
              <a:gdLst>
                <a:gd name="connsiteX0" fmla="*/ 0 w 240800"/>
                <a:gd name="connsiteY0" fmla="*/ 120400 h 385166"/>
                <a:gd name="connsiteX1" fmla="*/ 120400 w 240800"/>
                <a:gd name="connsiteY1" fmla="*/ 0 h 385166"/>
                <a:gd name="connsiteX2" fmla="*/ 240800 w 240800"/>
                <a:gd name="connsiteY2" fmla="*/ 120400 h 385166"/>
                <a:gd name="connsiteX3" fmla="*/ 180600 w 240800"/>
                <a:gd name="connsiteY3" fmla="*/ 120400 h 385166"/>
                <a:gd name="connsiteX4" fmla="*/ 180600 w 240800"/>
                <a:gd name="connsiteY4" fmla="*/ 264766 h 385166"/>
                <a:gd name="connsiteX5" fmla="*/ 240800 w 240800"/>
                <a:gd name="connsiteY5" fmla="*/ 264766 h 385166"/>
                <a:gd name="connsiteX6" fmla="*/ 120400 w 240800"/>
                <a:gd name="connsiteY6" fmla="*/ 385166 h 385166"/>
                <a:gd name="connsiteX7" fmla="*/ 0 w 240800"/>
                <a:gd name="connsiteY7" fmla="*/ 264766 h 385166"/>
                <a:gd name="connsiteX8" fmla="*/ 60200 w 240800"/>
                <a:gd name="connsiteY8" fmla="*/ 264766 h 385166"/>
                <a:gd name="connsiteX9" fmla="*/ 60200 w 240800"/>
                <a:gd name="connsiteY9" fmla="*/ 120400 h 385166"/>
                <a:gd name="connsiteX10" fmla="*/ 0 w 240800"/>
                <a:gd name="connsiteY10" fmla="*/ 120400 h 38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800" h="385166">
                  <a:moveTo>
                    <a:pt x="240799" y="264766"/>
                  </a:moveTo>
                  <a:lnTo>
                    <a:pt x="120400" y="385166"/>
                  </a:lnTo>
                  <a:lnTo>
                    <a:pt x="1" y="264766"/>
                  </a:lnTo>
                  <a:lnTo>
                    <a:pt x="60200" y="264766"/>
                  </a:lnTo>
                  <a:lnTo>
                    <a:pt x="60200" y="120400"/>
                  </a:lnTo>
                  <a:lnTo>
                    <a:pt x="1" y="120400"/>
                  </a:lnTo>
                  <a:lnTo>
                    <a:pt x="120400" y="0"/>
                  </a:lnTo>
                  <a:lnTo>
                    <a:pt x="240799" y="120400"/>
                  </a:lnTo>
                  <a:lnTo>
                    <a:pt x="180600" y="120400"/>
                  </a:lnTo>
                  <a:lnTo>
                    <a:pt x="180600" y="264766"/>
                  </a:lnTo>
                  <a:lnTo>
                    <a:pt x="240799" y="264766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181" tIns="57774" rIns="-1" bIns="57776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200"/>
            </a:p>
          </p:txBody>
        </p:sp>
        <p:pic>
          <p:nvPicPr>
            <p:cNvPr id="46" name="Imagem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076" y="3938607"/>
              <a:ext cx="558334" cy="558334"/>
            </a:xfrm>
            <a:prstGeom prst="rect">
              <a:avLst/>
            </a:prstGeom>
          </p:spPr>
        </p:pic>
        <p:pic>
          <p:nvPicPr>
            <p:cNvPr id="47" name="Imagem 4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267" y="1432166"/>
              <a:ext cx="750681" cy="750681"/>
            </a:xfrm>
            <a:prstGeom prst="rect">
              <a:avLst/>
            </a:prstGeom>
          </p:spPr>
        </p:pic>
        <p:pic>
          <p:nvPicPr>
            <p:cNvPr id="48" name="Imagem 4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1891" y="2203282"/>
              <a:ext cx="866704" cy="866704"/>
            </a:xfrm>
            <a:prstGeom prst="rect">
              <a:avLst/>
            </a:prstGeom>
          </p:spPr>
        </p:pic>
        <p:sp>
          <p:nvSpPr>
            <p:cNvPr id="49" name="Forma Livre 48"/>
            <p:cNvSpPr/>
            <p:nvPr/>
          </p:nvSpPr>
          <p:spPr>
            <a:xfrm>
              <a:off x="4199487" y="2073600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pic>
          <p:nvPicPr>
            <p:cNvPr id="50" name="Imagem 4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279" y="2219846"/>
              <a:ext cx="829128" cy="829128"/>
            </a:xfrm>
            <a:prstGeom prst="rect">
              <a:avLst/>
            </a:prstGeom>
          </p:spPr>
        </p:pic>
        <p:pic>
          <p:nvPicPr>
            <p:cNvPr id="51" name="Imagem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6790" y="4725925"/>
              <a:ext cx="659633" cy="659633"/>
            </a:xfrm>
            <a:prstGeom prst="rect">
              <a:avLst/>
            </a:prstGeom>
          </p:spPr>
        </p:pic>
        <p:sp>
          <p:nvSpPr>
            <p:cNvPr id="52" name="Forma Livre 51"/>
            <p:cNvSpPr/>
            <p:nvPr/>
          </p:nvSpPr>
          <p:spPr>
            <a:xfrm>
              <a:off x="4199487" y="3657600"/>
              <a:ext cx="1132842" cy="1132842"/>
            </a:xfrm>
            <a:custGeom>
              <a:avLst/>
              <a:gdLst>
                <a:gd name="connsiteX0" fmla="*/ 0 w 1132842"/>
                <a:gd name="connsiteY0" fmla="*/ 566421 h 1132842"/>
                <a:gd name="connsiteX1" fmla="*/ 566421 w 1132842"/>
                <a:gd name="connsiteY1" fmla="*/ 0 h 1132842"/>
                <a:gd name="connsiteX2" fmla="*/ 1132842 w 1132842"/>
                <a:gd name="connsiteY2" fmla="*/ 566421 h 1132842"/>
                <a:gd name="connsiteX3" fmla="*/ 566421 w 1132842"/>
                <a:gd name="connsiteY3" fmla="*/ 1132842 h 1132842"/>
                <a:gd name="connsiteX4" fmla="*/ 0 w 1132842"/>
                <a:gd name="connsiteY4" fmla="*/ 566421 h 1132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2842" h="1132842">
                  <a:moveTo>
                    <a:pt x="0" y="566421"/>
                  </a:moveTo>
                  <a:cubicBezTo>
                    <a:pt x="0" y="253595"/>
                    <a:pt x="253595" y="0"/>
                    <a:pt x="566421" y="0"/>
                  </a:cubicBezTo>
                  <a:cubicBezTo>
                    <a:pt x="879247" y="0"/>
                    <a:pt x="1132842" y="253595"/>
                    <a:pt x="1132842" y="566421"/>
                  </a:cubicBezTo>
                  <a:cubicBezTo>
                    <a:pt x="1132842" y="879247"/>
                    <a:pt x="879247" y="1132842"/>
                    <a:pt x="566421" y="1132842"/>
                  </a:cubicBezTo>
                  <a:cubicBezTo>
                    <a:pt x="253595" y="1132842"/>
                    <a:pt x="0" y="879247"/>
                    <a:pt x="0" y="566421"/>
                  </a:cubicBezTo>
                  <a:close/>
                </a:path>
              </a:pathLst>
            </a:custGeom>
            <a:solidFill>
              <a:srgbClr val="FFCCFF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0146" tIns="170146" rIns="170146" bIns="170146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3600" dirty="0">
                <a:solidFill>
                  <a:schemeClr val="tx2"/>
                </a:solidFill>
              </a:endParaRPr>
            </a:p>
          </p:txBody>
        </p:sp>
        <p:pic>
          <p:nvPicPr>
            <p:cNvPr id="53" name="Imagem 5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2902" y="3791101"/>
              <a:ext cx="804210" cy="804210"/>
            </a:xfrm>
            <a:prstGeom prst="rect">
              <a:avLst/>
            </a:prstGeom>
          </p:spPr>
        </p:pic>
        <p:sp>
          <p:nvSpPr>
            <p:cNvPr id="54" name="CaixaDeTexto 53"/>
            <p:cNvSpPr txBox="1"/>
            <p:nvPr/>
          </p:nvSpPr>
          <p:spPr>
            <a:xfrm>
              <a:off x="5330591" y="660400"/>
              <a:ext cx="1610784" cy="636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Identificação</a:t>
              </a:r>
            </a:p>
            <a:p>
              <a:pPr algn="ctr">
                <a:lnSpc>
                  <a:spcPts val="1500"/>
                </a:lnSpc>
              </a:pPr>
              <a:r>
                <a:rPr lang="pt-BR" sz="1500" b="1" dirty="0"/>
                <a:t>do objeto</a:t>
              </a:r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7364079" y="1504599"/>
              <a:ext cx="1342589" cy="636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Sensores/</a:t>
              </a:r>
            </a:p>
            <a:p>
              <a:pPr algn="ctr">
                <a:lnSpc>
                  <a:spcPts val="1500"/>
                </a:lnSpc>
              </a:pPr>
              <a:r>
                <a:rPr lang="pt-BR" sz="1500" b="1" dirty="0"/>
                <a:t>Atuadores</a:t>
              </a:r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7364102" y="4767006"/>
              <a:ext cx="2016963" cy="636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Processamento/</a:t>
              </a:r>
            </a:p>
            <a:p>
              <a:pPr algn="ctr">
                <a:lnSpc>
                  <a:spcPts val="1500"/>
                </a:lnSpc>
              </a:pPr>
              <a:r>
                <a:rPr lang="pt-BR" sz="1500" b="1" dirty="0"/>
                <a:t>Armazenamento</a:t>
              </a: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5305263" y="5669797"/>
              <a:ext cx="1668748" cy="3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Comunicação</a:t>
              </a: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2925619" y="4747742"/>
              <a:ext cx="1949082" cy="636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Semântica</a:t>
              </a:r>
            </a:p>
            <a:p>
              <a:pPr algn="ctr">
                <a:lnSpc>
                  <a:spcPts val="1500"/>
                </a:lnSpc>
              </a:pPr>
              <a:r>
                <a:rPr lang="pt-BR" sz="1500" b="1" dirty="0"/>
                <a:t>(Conhecimento)</a:t>
              </a: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3795676" y="1744410"/>
              <a:ext cx="1120394" cy="379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pt-BR" sz="1500" b="1" dirty="0"/>
                <a:t>Serviços</a:t>
              </a:r>
            </a:p>
          </p:txBody>
        </p:sp>
      </p:grpSp>
      <p:sp>
        <p:nvSpPr>
          <p:cNvPr id="60" name="Retângulo Arredondado 59"/>
          <p:cNvSpPr/>
          <p:nvPr/>
        </p:nvSpPr>
        <p:spPr>
          <a:xfrm>
            <a:off x="3895051" y="1387304"/>
            <a:ext cx="1107000" cy="405000"/>
          </a:xfrm>
          <a:prstGeom prst="round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61" name="Retângulo Arredondado 60"/>
          <p:cNvSpPr/>
          <p:nvPr/>
        </p:nvSpPr>
        <p:spPr>
          <a:xfrm>
            <a:off x="6120227" y="2909087"/>
            <a:ext cx="945000" cy="405000"/>
          </a:xfrm>
          <a:prstGeom prst="round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</a:t>
            </a:r>
          </a:p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coletado</a:t>
            </a:r>
          </a:p>
        </p:txBody>
      </p:sp>
      <p:sp>
        <p:nvSpPr>
          <p:cNvPr id="62" name="Retângulo Arredondado 61"/>
          <p:cNvSpPr/>
          <p:nvPr/>
        </p:nvSpPr>
        <p:spPr>
          <a:xfrm>
            <a:off x="1818445" y="2414910"/>
            <a:ext cx="972000" cy="540000"/>
          </a:xfrm>
          <a:prstGeom prst="roundRect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Valor a</a:t>
            </a:r>
          </a:p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partir do</a:t>
            </a:r>
          </a:p>
          <a:p>
            <a:pPr algn="ctr">
              <a:lnSpc>
                <a:spcPts val="1350"/>
              </a:lnSpc>
            </a:pPr>
            <a:r>
              <a:rPr lang="pt-BR" sz="16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</a:t>
            </a:r>
          </a:p>
        </p:txBody>
      </p:sp>
    </p:spTree>
    <p:extLst>
      <p:ext uri="{BB962C8B-B14F-4D97-AF65-F5344CB8AC3E}">
        <p14:creationId xmlns:p14="http://schemas.microsoft.com/office/powerpoint/2010/main" val="188522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3" grpId="1" animBg="1"/>
      <p:bldP spid="60" grpId="0" animBg="1"/>
      <p:bldP spid="61" grpId="0" animBg="1"/>
      <p:bldP spid="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Blocos básicos da IoT</a:t>
            </a:r>
          </a:p>
        </p:txBody>
      </p:sp>
      <p:graphicFrame>
        <p:nvGraphicFramePr>
          <p:cNvPr id="7" name="Espaço Reservado para Conteúdo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05395386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306620" cy="4351338"/>
          </a:xfrm>
        </p:spPr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Identificação</a:t>
            </a:r>
          </a:p>
          <a:p>
            <a:r>
              <a:rPr lang="pt-BR" dirty="0">
                <a:solidFill>
                  <a:srgbClr val="C00000"/>
                </a:solidFill>
              </a:rPr>
              <a:t>Comunicação</a:t>
            </a:r>
          </a:p>
          <a:p>
            <a:r>
              <a:rPr lang="pt-BR" dirty="0">
                <a:solidFill>
                  <a:srgbClr val="C00000"/>
                </a:solidFill>
              </a:rPr>
              <a:t>Serviços/Semântica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26</a:t>
            </a:fld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76" y="4510107"/>
            <a:ext cx="558334" cy="55833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566" y="2003665"/>
            <a:ext cx="750681" cy="75068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89" y="5297424"/>
            <a:ext cx="659633" cy="65963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1" y="2774782"/>
            <a:ext cx="866704" cy="86670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54" y="4387169"/>
            <a:ext cx="804210" cy="80421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1" y="2774782"/>
            <a:ext cx="829128" cy="8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2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Unidades de processamento/memória</a:t>
            </a:r>
          </a:p>
          <a:p>
            <a:pPr lvl="1"/>
            <a:r>
              <a:rPr lang="pt-BR" sz="2000" dirty="0"/>
              <a:t>Geralmente apresentam baixo poder computacional</a:t>
            </a:r>
          </a:p>
          <a:p>
            <a:pPr lvl="1"/>
            <a:r>
              <a:rPr lang="pt-BR" sz="2000" dirty="0"/>
              <a:t>Compostas por micro controladores</a:t>
            </a:r>
          </a:p>
          <a:p>
            <a:pPr lvl="1"/>
            <a:r>
              <a:rPr lang="pt-BR" sz="2000" dirty="0"/>
              <a:t>Possuem conversor analógico-digital</a:t>
            </a:r>
          </a:p>
          <a:p>
            <a:pPr lvl="1"/>
            <a:r>
              <a:rPr lang="pt-BR" sz="2000" dirty="0"/>
              <a:t>Memória (volátil e/ou não volátil)</a:t>
            </a: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27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1105469" y="2947915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232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Unidades de processamento/memória</a:t>
            </a:r>
          </a:p>
          <a:p>
            <a:pPr lvl="1"/>
            <a:r>
              <a:rPr lang="pt-BR" sz="2000" dirty="0"/>
              <a:t>Otimizadas para economia de energia</a:t>
            </a:r>
          </a:p>
          <a:p>
            <a:pPr lvl="1"/>
            <a:r>
              <a:rPr lang="pt-BR" sz="2000" dirty="0"/>
              <a:t>Conjunto de instruções RISC</a:t>
            </a:r>
          </a:p>
          <a:p>
            <a:pPr lvl="1"/>
            <a:r>
              <a:rPr lang="pt-BR" sz="2000" dirty="0"/>
              <a:t>Arquitetura ARM</a:t>
            </a:r>
          </a:p>
          <a:p>
            <a:pPr marL="342900" lvl="1" indent="0">
              <a:buNone/>
            </a:pPr>
            <a:endParaRPr lang="pt-BR" sz="2000" dirty="0"/>
          </a:p>
          <a:p>
            <a:pPr lvl="1"/>
            <a:r>
              <a:rPr lang="pt-BR" sz="2000" dirty="0"/>
              <a:t>Ferroelectric RAM (FeRAM) VS Flash</a:t>
            </a:r>
          </a:p>
          <a:p>
            <a:pPr lvl="2"/>
            <a:r>
              <a:rPr lang="pt-BR" sz="1400" dirty="0"/>
              <a:t>FeRAM menor consumo, tempo de escrita</a:t>
            </a:r>
          </a:p>
          <a:p>
            <a:pPr lvl="2"/>
            <a:r>
              <a:rPr lang="pt-BR" sz="1400" dirty="0"/>
              <a:t>Flash maior capacidade, mais barato</a:t>
            </a:r>
          </a:p>
          <a:p>
            <a:pPr lvl="1"/>
            <a:r>
              <a:rPr lang="pt-BR" sz="2000" dirty="0"/>
              <a:t>SRAM/DRAM</a:t>
            </a:r>
          </a:p>
          <a:p>
            <a:pPr lvl="2"/>
            <a:r>
              <a:rPr lang="pt-BR" sz="1400" dirty="0"/>
              <a:t>SRAM atualização periódica, mais rápida e cara</a:t>
            </a:r>
          </a:p>
          <a:p>
            <a:pPr lvl="2"/>
            <a:r>
              <a:rPr lang="pt-BR" sz="1400" dirty="0"/>
              <a:t>DRAM maior capacidade, mais lenta</a:t>
            </a: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28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1105469" y="2947915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0574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Unidade(s) de processamento/memória</a:t>
            </a:r>
            <a:br>
              <a:rPr lang="pt-BR" sz="2000" dirty="0"/>
            </a:b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29</a:t>
            </a:fld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465403"/>
              </p:ext>
            </p:extLst>
          </p:nvPr>
        </p:nvGraphicFramePr>
        <p:xfrm>
          <a:off x="327547" y="1397000"/>
          <a:ext cx="8666328" cy="465993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37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234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524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524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46128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6128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MSP430FR5969 Ultra-Low-Power FRAM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MSP430F5529 </a:t>
                      </a:r>
                    </a:p>
                    <a:p>
                      <a:pPr algn="ctr"/>
                      <a:r>
                        <a:rPr lang="pt-BR" sz="2000" b="1" dirty="0"/>
                        <a:t>Low-Power + Performance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TM4C129x Performance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Sitara™ AM335x processors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612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16-Bit RISC Architecture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16‑MHz Clock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2 KB SRAM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64KB Ultra-Low-Power FeRAM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Ultra-Low-Power Writes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Fast Write at 125 ns Per Word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16-Bit RISC Architecture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25-MHz Clock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8KB RAM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128KB 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ARM® Cortex™-M4F processor core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120-MHz Clock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a-DK" dirty="0"/>
                        <a:t>256 KB single-cycle System SRAM</a:t>
                      </a:r>
                      <a:endParaRPr lang="pt-BR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1024 KB Flash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ARM® Cortex®-A8 32-Bit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1-GHz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32KB of L1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256KB of L2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external Memory Interfaces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74" y="1462175"/>
            <a:ext cx="1933575" cy="12858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984" y="1409787"/>
            <a:ext cx="1905000" cy="13906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20" y="1462175"/>
            <a:ext cx="2000250" cy="125730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399" y="1481225"/>
            <a:ext cx="1914525" cy="12192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454562" y="4881662"/>
            <a:ext cx="2293883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485663"/>
                </a:solidFill>
              </a:rPr>
              <a:t>Diferentes capacidades para diferentes finalidades</a:t>
            </a:r>
          </a:p>
        </p:txBody>
      </p:sp>
      <p:cxnSp>
        <p:nvCxnSpPr>
          <p:cNvPr id="13" name="Conector de seta reta 12"/>
          <p:cNvCxnSpPr>
            <a:stCxn id="10" idx="1"/>
            <a:endCxn id="17" idx="6"/>
          </p:cNvCxnSpPr>
          <p:nvPr/>
        </p:nvCxnSpPr>
        <p:spPr>
          <a:xfrm flipH="1" flipV="1">
            <a:off x="2328649" y="5138829"/>
            <a:ext cx="1125913" cy="20449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>
            <a:stCxn id="10" idx="3"/>
            <a:endCxn id="19" idx="2"/>
          </p:cNvCxnSpPr>
          <p:nvPr/>
        </p:nvCxnSpPr>
        <p:spPr>
          <a:xfrm flipV="1">
            <a:off x="5748445" y="4932190"/>
            <a:ext cx="911366" cy="41113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150125" y="4207933"/>
            <a:ext cx="2178524" cy="18617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6659811" y="4001294"/>
            <a:ext cx="2178524" cy="18617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02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</a:t>
            </a:r>
            <a:r>
              <a:rPr lang="pt-BR" dirty="0" smtClean="0"/>
              <a:t>da aula: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História e perspectivas futuras da IoT</a:t>
            </a:r>
          </a:p>
          <a:p>
            <a:pPr lvl="1"/>
            <a:r>
              <a:rPr lang="pt-BR" dirty="0"/>
              <a:t>Do RFID à computação ubíqua</a:t>
            </a:r>
          </a:p>
          <a:p>
            <a:r>
              <a:rPr lang="pt-BR" dirty="0"/>
              <a:t>Objetos da IoT</a:t>
            </a:r>
          </a:p>
          <a:p>
            <a:pPr lvl="1"/>
            <a:r>
              <a:rPr lang="pt-BR" dirty="0"/>
              <a:t>Características dos dispositivos</a:t>
            </a:r>
          </a:p>
          <a:p>
            <a:pPr lvl="1"/>
            <a:r>
              <a:rPr lang="pt-BR" dirty="0"/>
              <a:t>Blocos básicos de construção</a:t>
            </a:r>
          </a:p>
          <a:p>
            <a:r>
              <a:rPr lang="pt-BR" dirty="0"/>
              <a:t>Rede de Comunicação</a:t>
            </a:r>
          </a:p>
          <a:p>
            <a:pPr lvl="1"/>
            <a:r>
              <a:rPr lang="pt-BR" dirty="0"/>
              <a:t>Como conectar os elementos da IoT à infraestrutura existente (IP)</a:t>
            </a:r>
          </a:p>
          <a:p>
            <a:pPr lvl="1"/>
            <a:r>
              <a:rPr lang="pt-BR" dirty="0"/>
              <a:t>Paradigmas de Comunicação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758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Unidades de Comunicação</a:t>
            </a:r>
          </a:p>
          <a:p>
            <a:pPr lvl="1"/>
            <a:r>
              <a:rPr lang="pt-BR" sz="2000" dirty="0"/>
              <a:t>Ao menos um canal de comunicação</a:t>
            </a:r>
          </a:p>
          <a:p>
            <a:pPr lvl="2"/>
            <a:r>
              <a:rPr lang="pt-BR" sz="1400" dirty="0"/>
              <a:t>Com ou sem fio</a:t>
            </a:r>
          </a:p>
          <a:p>
            <a:pPr lvl="1"/>
            <a:r>
              <a:rPr lang="pt-BR" sz="2000" dirty="0"/>
              <a:t>Rádios de baixo custo e potência</a:t>
            </a:r>
          </a:p>
          <a:p>
            <a:pPr lvl="2"/>
            <a:r>
              <a:rPr lang="pt-BR" sz="1400" i="1" dirty="0"/>
              <a:t>Low power and Lossy Networks (L2Ns)</a:t>
            </a:r>
          </a:p>
          <a:p>
            <a:pPr lvl="1"/>
            <a:r>
              <a:rPr lang="pt-BR" sz="2000" dirty="0"/>
              <a:t>Curto alcance</a:t>
            </a:r>
          </a:p>
          <a:p>
            <a:pPr lvl="1"/>
            <a:r>
              <a:rPr lang="pt-BR" sz="2000" dirty="0"/>
              <a:t>Alta taxa de perdas de mensagens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30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2906974" y="2975211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4367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Unidades de Comunicação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31</a:t>
            </a:fld>
            <a:endParaRPr lang="pt-BR" dirty="0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342237"/>
              </p:ext>
            </p:extLst>
          </p:nvPr>
        </p:nvGraphicFramePr>
        <p:xfrm>
          <a:off x="327547" y="1397000"/>
          <a:ext cx="8666328" cy="4659937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1379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234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524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524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461289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61289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SimpleLink™ Wi-Fi® CC3200 wireless MCU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Bluetooth® Smart CC254x wireless MCUs </a:t>
                      </a:r>
                      <a:endParaRPr lang="pt-BR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ZigBee® CC253x wireless MCUs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TRF7970A multi-protocol 13.56-MHz RFID/NFC transceiver 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61289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802.11 b/g/n Radio</a:t>
                      </a:r>
                      <a:r>
                        <a:rPr lang="pt-BR" baseline="0" dirty="0"/>
                        <a:t> </a:t>
                      </a:r>
                      <a:r>
                        <a:rPr lang="pt-BR" dirty="0"/>
                        <a:t>OFDM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Application Throughput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    UDP: 16 Mbps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    TCP: 13 Mbps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Low Power: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RX: 59 mA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       TX: 229 mA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2.4-GHz BLE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Supports: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250-kbps</a:t>
                      </a:r>
                      <a:r>
                        <a:rPr lang="pt-BR" baseline="0" dirty="0"/>
                        <a:t> - </a:t>
                      </a:r>
                      <a:r>
                        <a:rPr lang="pt-BR" dirty="0"/>
                        <a:t>2-Mbps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Low Power: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RX: 17.9 mA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       TX: 18.2 mA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2.4-GHz IEEE 802.15.4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Supports: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20-kbps</a:t>
                      </a:r>
                      <a:r>
                        <a:rPr lang="pt-BR" baseline="0" dirty="0"/>
                        <a:t> - </a:t>
                      </a:r>
                      <a:r>
                        <a:rPr lang="pt-BR" dirty="0"/>
                        <a:t>250-Mbps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Low Power: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baseline="0" dirty="0"/>
                        <a:t>       </a:t>
                      </a:r>
                      <a:r>
                        <a:rPr lang="pt-BR" dirty="0"/>
                        <a:t>RX: 24 mA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-BR" dirty="0"/>
                        <a:t>       TX: 29 mA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13.56 MHz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dirty="0"/>
                        <a:t>RX:</a:t>
                      </a:r>
                      <a:r>
                        <a:rPr lang="pt-BR" baseline="0" dirty="0"/>
                        <a:t> 10mA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baseline="0" dirty="0"/>
                        <a:t>TX: 70mA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986" y="1419225"/>
            <a:ext cx="1905000" cy="139065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1419225"/>
            <a:ext cx="1905000" cy="13906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2" y="1457325"/>
            <a:ext cx="2019300" cy="131445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25" y="1495425"/>
            <a:ext cx="1809750" cy="1238250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6658376" y="4504266"/>
            <a:ext cx="978557" cy="520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Elipse 15"/>
          <p:cNvSpPr/>
          <p:nvPr/>
        </p:nvSpPr>
        <p:spPr>
          <a:xfrm>
            <a:off x="4660711" y="5130800"/>
            <a:ext cx="1088156" cy="520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2673350" y="5130800"/>
            <a:ext cx="1088156" cy="520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/>
          <p:cNvSpPr/>
          <p:nvPr/>
        </p:nvSpPr>
        <p:spPr>
          <a:xfrm>
            <a:off x="486644" y="5336022"/>
            <a:ext cx="1088156" cy="520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/>
          <p:cNvSpPr/>
          <p:nvPr/>
        </p:nvSpPr>
        <p:spPr>
          <a:xfrm>
            <a:off x="4665534" y="4705616"/>
            <a:ext cx="1678517" cy="357716"/>
          </a:xfrm>
          <a:prstGeom prst="ellipse">
            <a:avLst/>
          </a:prstGeom>
          <a:noFill/>
          <a:ln w="571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2632075" y="4705616"/>
            <a:ext cx="1678517" cy="357716"/>
          </a:xfrm>
          <a:prstGeom prst="ellipse">
            <a:avLst/>
          </a:prstGeom>
          <a:noFill/>
          <a:ln w="571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/>
          <p:cNvSpPr/>
          <p:nvPr/>
        </p:nvSpPr>
        <p:spPr>
          <a:xfrm>
            <a:off x="310628" y="4731187"/>
            <a:ext cx="1678517" cy="484810"/>
          </a:xfrm>
          <a:prstGeom prst="ellipse">
            <a:avLst/>
          </a:prstGeom>
          <a:noFill/>
          <a:ln w="5715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269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Unidades de Comunicação – categorias por alcance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3" name="Espaço Reservado para Conteúdo 42"/>
          <p:cNvSpPr>
            <a:spLocks noGrp="1"/>
          </p:cNvSpPr>
          <p:nvPr>
            <p:ph sz="half" idx="2"/>
          </p:nvPr>
        </p:nvSpPr>
        <p:spPr>
          <a:xfrm>
            <a:off x="5661204" y="1399963"/>
            <a:ext cx="3296991" cy="4411875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rgbClr val="C00000"/>
                </a:solidFill>
              </a:rPr>
              <a:t>Personal Area Network (PAN)</a:t>
            </a:r>
          </a:p>
          <a:p>
            <a:pPr lvl="1"/>
            <a:r>
              <a:rPr lang="pt-BR" sz="2000" dirty="0"/>
              <a:t>Smartphones conectados a acessórios via Bluetooth</a:t>
            </a:r>
          </a:p>
          <a:p>
            <a:pPr lvl="1"/>
            <a:r>
              <a:rPr lang="pt-BR" sz="2000" dirty="0"/>
              <a:t>Alcance 10 metros</a:t>
            </a:r>
          </a:p>
          <a:p>
            <a:pPr lvl="1"/>
            <a:r>
              <a:rPr lang="pt-BR" sz="2000" dirty="0"/>
              <a:t>Operam com rádios de baixa potência</a:t>
            </a:r>
          </a:p>
          <a:p>
            <a:pPr lvl="1"/>
            <a:r>
              <a:rPr lang="pt-BR" sz="2000" dirty="0"/>
              <a:t>Alimentados por pequenas baterias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32</a:t>
            </a:fld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5" y="1543935"/>
            <a:ext cx="5475399" cy="3962012"/>
          </a:xfrm>
          <a:prstGeom prst="rect">
            <a:avLst/>
          </a:prstGeom>
        </p:spPr>
      </p:pic>
      <p:cxnSp>
        <p:nvCxnSpPr>
          <p:cNvPr id="30" name="Conector de seta reta 29"/>
          <p:cNvCxnSpPr/>
          <p:nvPr/>
        </p:nvCxnSpPr>
        <p:spPr>
          <a:xfrm flipV="1">
            <a:off x="2036014" y="5744161"/>
            <a:ext cx="1286735" cy="160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563159"/>
              </p:ext>
            </p:extLst>
          </p:nvPr>
        </p:nvGraphicFramePr>
        <p:xfrm>
          <a:off x="2047740" y="5608176"/>
          <a:ext cx="888643" cy="66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86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8079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4694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Unidades de Comunicação – categorias por alcance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33</a:t>
            </a:fld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5" y="1582572"/>
            <a:ext cx="5475399" cy="3962012"/>
          </a:xfrm>
          <a:prstGeom prst="rect">
            <a:avLst/>
          </a:prstGeom>
        </p:spPr>
      </p:pic>
      <p:cxnSp>
        <p:nvCxnSpPr>
          <p:cNvPr id="30" name="Conector de seta reta 29"/>
          <p:cNvCxnSpPr/>
          <p:nvPr/>
        </p:nvCxnSpPr>
        <p:spPr>
          <a:xfrm flipV="1">
            <a:off x="2036014" y="5782616"/>
            <a:ext cx="2046589" cy="161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70943"/>
              </p:ext>
            </p:extLst>
          </p:nvPr>
        </p:nvGraphicFramePr>
        <p:xfrm>
          <a:off x="2047740" y="5646813"/>
          <a:ext cx="1712891" cy="66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86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24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079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Espaço Reservado para Conteúdo 42"/>
          <p:cNvSpPr txBox="1">
            <a:spLocks/>
          </p:cNvSpPr>
          <p:nvPr/>
        </p:nvSpPr>
        <p:spPr>
          <a:xfrm>
            <a:off x="5661204" y="1399963"/>
            <a:ext cx="3296991" cy="44118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C00000"/>
                </a:solidFill>
              </a:rPr>
              <a:t>Local Area Network (LAN)</a:t>
            </a:r>
          </a:p>
          <a:p>
            <a:pPr lvl="1"/>
            <a:r>
              <a:rPr lang="pt-BR" sz="2000" dirty="0"/>
              <a:t>Combinado de conexões cabeadas e sem fio</a:t>
            </a:r>
          </a:p>
          <a:p>
            <a:pPr lvl="1"/>
            <a:r>
              <a:rPr lang="pt-BR" sz="2000" dirty="0"/>
              <a:t>Alcance 100 metros</a:t>
            </a:r>
          </a:p>
          <a:p>
            <a:pPr lvl="1"/>
            <a:r>
              <a:rPr lang="pt-BR" sz="2000" dirty="0"/>
              <a:t>Exemplo: Wi-Fi doméstico</a:t>
            </a:r>
          </a:p>
          <a:p>
            <a:pPr lvl="1"/>
            <a:r>
              <a:rPr lang="pt-BR" sz="2000" dirty="0"/>
              <a:t>Conectam à Internet:</a:t>
            </a:r>
          </a:p>
          <a:p>
            <a:pPr lvl="2"/>
            <a:r>
              <a:rPr lang="pt-BR" sz="1400" dirty="0"/>
              <a:t>computadores,</a:t>
            </a:r>
          </a:p>
          <a:p>
            <a:pPr lvl="2"/>
            <a:r>
              <a:rPr lang="pt-BR" sz="1400" dirty="0"/>
              <a:t>TVs</a:t>
            </a:r>
          </a:p>
          <a:p>
            <a:pPr lvl="2"/>
            <a:r>
              <a:rPr lang="pt-BR" sz="1400" dirty="0"/>
              <a:t>Smartphones </a:t>
            </a:r>
          </a:p>
          <a:p>
            <a:pPr lvl="2"/>
            <a:r>
              <a:rPr lang="pt-BR" sz="14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9329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Arquitetura básica dos dispositivos</a:t>
            </a:r>
            <a:br>
              <a:rPr lang="pt-BR" dirty="0"/>
            </a:br>
            <a:r>
              <a:rPr lang="pt-BR" sz="2000" dirty="0"/>
              <a:t>Unidades de Comunicação – categorias por alcance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34</a:t>
            </a:fld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5" y="1582572"/>
            <a:ext cx="5475399" cy="3962012"/>
          </a:xfrm>
          <a:prstGeom prst="rect">
            <a:avLst/>
          </a:prstGeom>
        </p:spPr>
      </p:pic>
      <p:cxnSp>
        <p:nvCxnSpPr>
          <p:cNvPr id="30" name="Conector de seta reta 29"/>
          <p:cNvCxnSpPr/>
          <p:nvPr/>
        </p:nvCxnSpPr>
        <p:spPr>
          <a:xfrm flipV="1">
            <a:off x="2036014" y="5782616"/>
            <a:ext cx="2883716" cy="161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628908"/>
              </p:ext>
            </p:extLst>
          </p:nvPr>
        </p:nvGraphicFramePr>
        <p:xfrm>
          <a:off x="2047740" y="5646813"/>
          <a:ext cx="2575776" cy="66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21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68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6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79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25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Espaço Reservado para Conteúdo 42"/>
          <p:cNvSpPr txBox="1">
            <a:spLocks/>
          </p:cNvSpPr>
          <p:nvPr/>
        </p:nvSpPr>
        <p:spPr>
          <a:xfrm>
            <a:off x="5661204" y="1399963"/>
            <a:ext cx="3296991" cy="44118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C00000"/>
                </a:solidFill>
              </a:rPr>
              <a:t>Neighborhood Area Network (NAN)</a:t>
            </a:r>
          </a:p>
          <a:p>
            <a:pPr lvl="1"/>
            <a:r>
              <a:rPr lang="pt-BR" sz="2000" dirty="0"/>
              <a:t>Usualmente conexões sem fio podem alcançar mais que 25 km</a:t>
            </a:r>
          </a:p>
          <a:p>
            <a:pPr lvl="1"/>
            <a:r>
              <a:rPr lang="pt-BR" sz="2000" dirty="0"/>
              <a:t>É necessário maior potência de transmissão</a:t>
            </a:r>
          </a:p>
          <a:p>
            <a:pPr lvl="1"/>
            <a:r>
              <a:rPr lang="pt-BR" sz="2000" dirty="0"/>
              <a:t>Exemplo:</a:t>
            </a:r>
            <a:r>
              <a:rPr lang="pt-BR" sz="2000" i="1" dirty="0"/>
              <a:t> Smart-grids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10155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br>
              <a:rPr lang="pt-BR" dirty="0">
                <a:solidFill>
                  <a:srgbClr val="A23A4C"/>
                </a:solidFill>
              </a:rPr>
            </a:br>
            <a:r>
              <a:rPr lang="pt-BR" sz="2000" dirty="0"/>
              <a:t>Unidades de Comunicação – categorias por alcance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35</a:t>
            </a:fld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88832" y="6143547"/>
            <a:ext cx="36551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[http://www.ti.com/ww/en/internet_of_things/iot-products.html]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5" y="1569693"/>
            <a:ext cx="5475399" cy="3962012"/>
          </a:xfrm>
          <a:prstGeom prst="rect">
            <a:avLst/>
          </a:prstGeom>
        </p:spPr>
      </p:pic>
      <p:cxnSp>
        <p:nvCxnSpPr>
          <p:cNvPr id="30" name="Conector de seta reta 29"/>
          <p:cNvCxnSpPr/>
          <p:nvPr/>
        </p:nvCxnSpPr>
        <p:spPr>
          <a:xfrm>
            <a:off x="2036014" y="5785935"/>
            <a:ext cx="3821447" cy="9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Tabela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799684"/>
              </p:ext>
            </p:extLst>
          </p:nvPr>
        </p:nvGraphicFramePr>
        <p:xfrm>
          <a:off x="2047740" y="5633934"/>
          <a:ext cx="3441093" cy="668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97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37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37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37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079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100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25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00B0F0"/>
                          </a:solidFill>
                        </a:rPr>
                        <a:t>Global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Espaço Reservado para Conteúdo 42"/>
          <p:cNvSpPr txBox="1">
            <a:spLocks/>
          </p:cNvSpPr>
          <p:nvPr/>
        </p:nvSpPr>
        <p:spPr>
          <a:xfrm>
            <a:off x="5661204" y="1399963"/>
            <a:ext cx="3296991" cy="44118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rgbClr val="C00000"/>
                </a:solidFill>
              </a:rPr>
              <a:t>Wide Area Network (WAN)</a:t>
            </a:r>
          </a:p>
          <a:p>
            <a:pPr lvl="1"/>
            <a:r>
              <a:rPr lang="pt-BR" sz="2000" dirty="0"/>
              <a:t>Área mais abrangente</a:t>
            </a:r>
          </a:p>
          <a:p>
            <a:pPr lvl="1"/>
            <a:r>
              <a:rPr lang="pt-BR" sz="2000" dirty="0"/>
              <a:t>A Internet é considerada uma WAN</a:t>
            </a:r>
          </a:p>
          <a:p>
            <a:pPr lvl="1"/>
            <a:r>
              <a:rPr lang="pt-BR" sz="2000" dirty="0"/>
              <a:t>Emprega conexões com e sem fio</a:t>
            </a:r>
          </a:p>
        </p:txBody>
      </p:sp>
    </p:spTree>
    <p:extLst>
      <p:ext uri="{BB962C8B-B14F-4D97-AF65-F5344CB8AC3E}">
        <p14:creationId xmlns:p14="http://schemas.microsoft.com/office/powerpoint/2010/main" val="23172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br>
              <a:rPr lang="pt-BR" dirty="0">
                <a:solidFill>
                  <a:srgbClr val="A23A4C"/>
                </a:solidFill>
              </a:rPr>
            </a:br>
            <a:r>
              <a:rPr lang="pt-BR" sz="2000" dirty="0"/>
              <a:t>Unidades de Comunicação – categorias por topologia</a:t>
            </a: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pPr lvl="1"/>
            <a:endParaRPr lang="pt-BR" sz="2000" dirty="0"/>
          </a:p>
          <a:p>
            <a:pPr lvl="1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36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365736" y="4210475"/>
            <a:ext cx="1311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485663"/>
                </a:solidFill>
              </a:rPr>
              <a:t>Estrela</a:t>
            </a:r>
            <a:endParaRPr lang="pt-BR" dirty="0">
              <a:solidFill>
                <a:srgbClr val="485663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76"/>
          <a:stretch/>
        </p:blipFill>
        <p:spPr>
          <a:xfrm>
            <a:off x="1839669" y="1870077"/>
            <a:ext cx="5464662" cy="2205462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5442156" y="4210475"/>
            <a:ext cx="1241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485663"/>
                </a:solidFill>
              </a:rPr>
              <a:t>Malha</a:t>
            </a:r>
            <a:endParaRPr lang="pt-BR" dirty="0">
              <a:solidFill>
                <a:srgbClr val="4856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71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r>
              <a:rPr lang="pt-BR" dirty="0"/>
              <a:t/>
            </a:r>
            <a:br>
              <a:rPr lang="pt-BR" dirty="0"/>
            </a:br>
            <a:r>
              <a:rPr lang="pt-BR" sz="1800" dirty="0"/>
              <a:t>Tecnologias de comunicação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IEEE 802.3 (Ethernet)</a:t>
            </a:r>
          </a:p>
          <a:p>
            <a:r>
              <a:rPr lang="pt-BR" dirty="0"/>
              <a:t>IEEE 802.11 (Wi-Fi)</a:t>
            </a:r>
          </a:p>
          <a:p>
            <a:r>
              <a:rPr lang="pt-BR" dirty="0"/>
              <a:t>ZigBee</a:t>
            </a:r>
          </a:p>
          <a:p>
            <a:r>
              <a:rPr lang="pt-BR" dirty="0"/>
              <a:t>Bluetooth Low Energy (BLE)</a:t>
            </a:r>
          </a:p>
          <a:p>
            <a:r>
              <a:rPr lang="pt-BR" dirty="0"/>
              <a:t>3G/4G</a:t>
            </a:r>
          </a:p>
          <a:p>
            <a:r>
              <a:rPr lang="pt-BR" dirty="0"/>
              <a:t>LoRaWan</a:t>
            </a:r>
          </a:p>
          <a:p>
            <a:r>
              <a:rPr lang="pt-BR" dirty="0"/>
              <a:t>Sigfox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37</a:t>
            </a:fld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72" y="1371818"/>
            <a:ext cx="890040" cy="8900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10" y="1481070"/>
            <a:ext cx="1222852" cy="122285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153" y="4577742"/>
            <a:ext cx="1786139" cy="68139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758" y="3435962"/>
            <a:ext cx="1299455" cy="75043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068" y="4853932"/>
            <a:ext cx="1917163" cy="47413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39" y="2525754"/>
            <a:ext cx="2515737" cy="76258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213" y="3825650"/>
            <a:ext cx="2001078" cy="75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r>
              <a:rPr lang="pt-BR" dirty="0"/>
              <a:t/>
            </a:r>
            <a:br>
              <a:rPr lang="pt-BR" dirty="0"/>
            </a:br>
            <a:r>
              <a:rPr lang="pt-BR" sz="1800" dirty="0"/>
              <a:t>Tecnologias de comunicação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38</a:t>
            </a:fld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155818" y="6225546"/>
            <a:ext cx="33595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[http://www.ti.com/lit/wp/swry010/swry010.pdf]</a:t>
            </a:r>
          </a:p>
        </p:txBody>
      </p:sp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975" y="2043113"/>
            <a:ext cx="7258050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10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r>
              <a:rPr lang="pt-BR" dirty="0"/>
              <a:t/>
            </a:r>
            <a:br>
              <a:rPr lang="pt-BR" dirty="0"/>
            </a:br>
            <a:r>
              <a:rPr lang="pt-BR" sz="1800" dirty="0"/>
              <a:t>Tecnologias de comunicação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24" b="49336"/>
          <a:stretch/>
        </p:blipFill>
        <p:spPr>
          <a:xfrm>
            <a:off x="1302961" y="1365925"/>
            <a:ext cx="3149769" cy="243745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39</a:t>
            </a:fld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155818" y="6225546"/>
            <a:ext cx="33595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[http://www.ti.com/lit/wp/swry010/swry010.pdf]</a:t>
            </a:r>
          </a:p>
        </p:txBody>
      </p:sp>
    </p:spTree>
    <p:extLst>
      <p:ext uri="{BB962C8B-B14F-4D97-AF65-F5344CB8AC3E}">
        <p14:creationId xmlns:p14="http://schemas.microsoft.com/office/powerpoint/2010/main" val="25110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</a:t>
            </a:r>
            <a:r>
              <a:rPr lang="pt-BR" dirty="0" smtClean="0"/>
              <a:t>da aula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Padronizações</a:t>
            </a:r>
          </a:p>
          <a:p>
            <a:pPr lvl="1"/>
            <a:r>
              <a:rPr lang="pt-BR" dirty="0"/>
              <a:t>Como abstrair a heterogeneidade dos dispositivos</a:t>
            </a:r>
          </a:p>
          <a:p>
            <a:pPr lvl="1"/>
            <a:r>
              <a:rPr lang="pt-BR" dirty="0"/>
              <a:t>Padrões de comunicação</a:t>
            </a:r>
          </a:p>
          <a:p>
            <a:pPr lvl="1"/>
            <a:r>
              <a:rPr lang="pt-BR" dirty="0"/>
              <a:t>Segurança</a:t>
            </a:r>
          </a:p>
          <a:p>
            <a:r>
              <a:rPr lang="pt-BR" dirty="0"/>
              <a:t>Gerência e análise de dados provenientes da IoT</a:t>
            </a:r>
          </a:p>
          <a:p>
            <a:pPr lvl="1"/>
            <a:r>
              <a:rPr lang="pt-BR" dirty="0"/>
              <a:t>Modelagem dos dados</a:t>
            </a:r>
          </a:p>
          <a:p>
            <a:pPr lvl="1"/>
            <a:r>
              <a:rPr lang="pt-BR" dirty="0"/>
              <a:t>Armazenamento / pré-processamento</a:t>
            </a:r>
          </a:p>
          <a:p>
            <a:pPr lvl="1"/>
            <a:r>
              <a:rPr lang="pt-BR" dirty="0"/>
              <a:t>Extração de conhecimento</a:t>
            </a:r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145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r>
              <a:rPr lang="pt-BR" dirty="0"/>
              <a:t/>
            </a:r>
            <a:br>
              <a:rPr lang="pt-BR" dirty="0"/>
            </a:br>
            <a:r>
              <a:rPr lang="pt-BR" sz="1800" dirty="0"/>
              <a:t>Tecnologias de comunicação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36"/>
          <a:stretch/>
        </p:blipFill>
        <p:spPr>
          <a:xfrm>
            <a:off x="1302961" y="1365925"/>
            <a:ext cx="6538078" cy="243745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40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155818" y="6225546"/>
            <a:ext cx="33595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[http://www.ti.com/lit/wp/swry010/swry010.pdf]</a:t>
            </a:r>
          </a:p>
        </p:txBody>
      </p:sp>
    </p:spTree>
    <p:extLst>
      <p:ext uri="{BB962C8B-B14F-4D97-AF65-F5344CB8AC3E}">
        <p14:creationId xmlns:p14="http://schemas.microsoft.com/office/powerpoint/2010/main" val="76120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r>
              <a:rPr lang="pt-BR" dirty="0"/>
              <a:t/>
            </a:r>
            <a:br>
              <a:rPr lang="pt-BR" dirty="0"/>
            </a:br>
            <a:r>
              <a:rPr lang="pt-BR" sz="1800" dirty="0"/>
              <a:t>Tecnologias de comunicação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36"/>
          <a:stretch/>
        </p:blipFill>
        <p:spPr>
          <a:xfrm>
            <a:off x="1302961" y="1365925"/>
            <a:ext cx="6538078" cy="243745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41</a:t>
            </a:fld>
            <a:endParaRPr lang="pt-BR" dirty="0"/>
          </a:p>
        </p:txBody>
      </p:sp>
      <p:pic>
        <p:nvPicPr>
          <p:cNvPr id="6" name="Espaço Reservado para Conteúdo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35" r="51384"/>
          <a:stretch/>
        </p:blipFill>
        <p:spPr>
          <a:xfrm>
            <a:off x="1302961" y="3710609"/>
            <a:ext cx="3178546" cy="246635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155818" y="6225546"/>
            <a:ext cx="33595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[http://www.ti.com/lit/wp/swry010/swry010.pdf]</a:t>
            </a:r>
          </a:p>
        </p:txBody>
      </p:sp>
    </p:spTree>
    <p:extLst>
      <p:ext uri="{BB962C8B-B14F-4D97-AF65-F5344CB8AC3E}">
        <p14:creationId xmlns:p14="http://schemas.microsoft.com/office/powerpoint/2010/main" val="172884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solidFill>
                  <a:srgbClr val="A23A4C"/>
                </a:solidFill>
              </a:rPr>
              <a:t>Arquitetura básica dos dispositivos</a:t>
            </a:r>
            <a:r>
              <a:rPr lang="pt-BR" dirty="0"/>
              <a:t/>
            </a:r>
            <a:br>
              <a:rPr lang="pt-BR" dirty="0"/>
            </a:br>
            <a:r>
              <a:rPr lang="pt-BR" sz="1800" dirty="0"/>
              <a:t>Tecnologias de comunicação</a:t>
            </a:r>
            <a:endParaRPr lang="pt-BR" dirty="0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961" y="1365924"/>
            <a:ext cx="6538078" cy="4811039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42</a:t>
            </a:fld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5155818" y="6225546"/>
            <a:ext cx="33595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[http://www.ti.com/lit/wp/swry010/swry010.pdf]</a:t>
            </a:r>
          </a:p>
        </p:txBody>
      </p:sp>
    </p:spTree>
    <p:extLst>
      <p:ext uri="{BB962C8B-B14F-4D97-AF65-F5344CB8AC3E}">
        <p14:creationId xmlns:p14="http://schemas.microsoft.com/office/powerpoint/2010/main" val="274044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Fonte de energia</a:t>
            </a:r>
          </a:p>
          <a:p>
            <a:pPr lvl="1"/>
            <a:r>
              <a:rPr lang="pt-BR" sz="2000" dirty="0"/>
              <a:t>Fornece energia ao componentes</a:t>
            </a:r>
          </a:p>
          <a:p>
            <a:pPr lvl="1"/>
            <a:r>
              <a:rPr lang="pt-BR" sz="2000" dirty="0"/>
              <a:t>Conversor AC-DC</a:t>
            </a:r>
          </a:p>
          <a:p>
            <a:pPr lvl="1"/>
            <a:r>
              <a:rPr lang="pt-BR" sz="2000" dirty="0"/>
              <a:t>Fontes:</a:t>
            </a:r>
          </a:p>
          <a:p>
            <a:pPr lvl="2"/>
            <a:r>
              <a:rPr lang="pt-BR" sz="1400" dirty="0"/>
              <a:t>Bateria (recarregável ou não)</a:t>
            </a:r>
          </a:p>
          <a:p>
            <a:pPr lvl="2"/>
            <a:r>
              <a:rPr lang="pt-BR" sz="1400" dirty="0"/>
              <a:t>Solar</a:t>
            </a:r>
          </a:p>
          <a:p>
            <a:pPr lvl="2"/>
            <a:r>
              <a:rPr lang="pt-BR" sz="1400" dirty="0"/>
              <a:t>...</a:t>
            </a:r>
            <a:endParaRPr lang="pt-BR" sz="2000" dirty="0"/>
          </a:p>
          <a:p>
            <a:pPr lvl="1"/>
            <a:endParaRPr lang="pt-BR" sz="2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43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2893326" y="4517408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5185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básica dos dispositivos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33178"/>
            <a:ext cx="3886200" cy="4136231"/>
          </a:xfrm>
        </p:spPr>
      </p:pic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51485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C00000"/>
                </a:solidFill>
              </a:rPr>
              <a:t>Unidades de sensores/atuadores</a:t>
            </a:r>
          </a:p>
          <a:p>
            <a:pPr lvl="1"/>
            <a:r>
              <a:rPr lang="pt-BR" sz="2000" dirty="0"/>
              <a:t>Geralmente capturam grandezas físicas de modo analógico</a:t>
            </a:r>
          </a:p>
          <a:p>
            <a:pPr lvl="1"/>
            <a:r>
              <a:rPr lang="pt-BR" sz="2000" dirty="0"/>
              <a:t>Capturam grandezas físicas:</a:t>
            </a:r>
          </a:p>
          <a:p>
            <a:pPr lvl="2"/>
            <a:r>
              <a:rPr lang="pt-BR" sz="1400" dirty="0"/>
              <a:t>Temperatura</a:t>
            </a:r>
          </a:p>
          <a:p>
            <a:pPr lvl="2"/>
            <a:r>
              <a:rPr lang="pt-BR" sz="1400" dirty="0"/>
              <a:t>Umidade</a:t>
            </a:r>
          </a:p>
          <a:p>
            <a:pPr lvl="2"/>
            <a:r>
              <a:rPr lang="pt-BR" sz="1400" dirty="0"/>
              <a:t>Presença</a:t>
            </a:r>
          </a:p>
          <a:p>
            <a:pPr lvl="2"/>
            <a:r>
              <a:rPr lang="pt-BR" sz="1400" dirty="0"/>
              <a:t>...</a:t>
            </a:r>
          </a:p>
          <a:p>
            <a:pPr lvl="1"/>
            <a:r>
              <a:rPr lang="pt-BR" sz="2000" dirty="0">
                <a:solidFill>
                  <a:srgbClr val="C00000"/>
                </a:solidFill>
              </a:rPr>
              <a:t>Sensores virtuais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44</a:t>
            </a:fld>
            <a:endParaRPr lang="pt-BR" dirty="0"/>
          </a:p>
        </p:txBody>
      </p:sp>
      <p:sp>
        <p:nvSpPr>
          <p:cNvPr id="10" name="Elipse 9"/>
          <p:cNvSpPr/>
          <p:nvPr/>
        </p:nvSpPr>
        <p:spPr>
          <a:xfrm>
            <a:off x="409433" y="4531055"/>
            <a:ext cx="1187355" cy="1187355"/>
          </a:xfrm>
          <a:prstGeom prst="ellipse">
            <a:avLst/>
          </a:prstGeom>
          <a:solidFill>
            <a:schemeClr val="bg1">
              <a:lumMod val="40000"/>
              <a:lumOff val="6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485" y="5055810"/>
            <a:ext cx="1351465" cy="101359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38" y="5055810"/>
            <a:ext cx="854013" cy="85401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514502" y="4997811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51780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 sobre os objetos inteligentes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45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Energia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Tecnologias de </a:t>
            </a:r>
            <a:r>
              <a:rPr lang="pt-BR" i="1" dirty="0"/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9419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i="1" dirty="0"/>
              <a:t>Energy Harversting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46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Objetos inteligentes em geral:</a:t>
            </a:r>
          </a:p>
          <a:p>
            <a:pPr lvl="1"/>
            <a:r>
              <a:rPr lang="pt-BR" dirty="0"/>
              <a:t>Requerem baterias</a:t>
            </a:r>
          </a:p>
          <a:p>
            <a:pPr lvl="2"/>
            <a:r>
              <a:rPr lang="pt-BR" dirty="0"/>
              <a:t>Muitas vezes as baterias não são recarregáveis</a:t>
            </a:r>
          </a:p>
          <a:p>
            <a:pPr lvl="2"/>
            <a:endParaRPr lang="pt-BR" dirty="0"/>
          </a:p>
          <a:p>
            <a:pPr lvl="1"/>
            <a:r>
              <a:rPr lang="pt-BR" dirty="0"/>
              <a:t>Podem estar inacessíveis fisicamente</a:t>
            </a:r>
          </a:p>
          <a:p>
            <a:pPr lvl="2"/>
            <a:r>
              <a:rPr lang="pt-BR" dirty="0"/>
              <a:t>Ex: embutidos em outros dispositivos</a:t>
            </a:r>
          </a:p>
          <a:p>
            <a:pPr lvl="1"/>
            <a:endParaRPr lang="pt-BR" dirty="0"/>
          </a:p>
          <a:p>
            <a:pPr lvl="1"/>
            <a:r>
              <a:rPr lang="pt-BR" i="1" dirty="0"/>
              <a:t>Hardware </a:t>
            </a:r>
            <a:r>
              <a:rPr lang="pt-BR" dirty="0"/>
              <a:t>e</a:t>
            </a:r>
            <a:r>
              <a:rPr lang="pt-BR" i="1" dirty="0"/>
              <a:t> Software </a:t>
            </a:r>
            <a:r>
              <a:rPr lang="pt-BR" dirty="0"/>
              <a:t>projetados para estender ao máximo a vida útil dos objetos inteligentes</a:t>
            </a:r>
            <a:endParaRPr lang="pt-BR" i="1" dirty="0"/>
          </a:p>
          <a:p>
            <a:pPr lvl="2"/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4790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i="1" dirty="0"/>
              <a:t>Energy Harversting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47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Coleta de Energia </a:t>
            </a:r>
            <a:r>
              <a:rPr lang="pt-BR" i="1" dirty="0"/>
              <a:t>(Energy Harvesting)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Transforma energia de fontes externas ao dispositivo</a:t>
            </a:r>
          </a:p>
          <a:p>
            <a:pPr lvl="2"/>
            <a:r>
              <a:rPr lang="pt-BR" dirty="0"/>
              <a:t>Solar, Eólica, Cinética...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Armazena em baterias</a:t>
            </a:r>
          </a:p>
          <a:p>
            <a:r>
              <a:rPr lang="pt-BR" dirty="0"/>
              <a:t>Objetivo:</a:t>
            </a:r>
          </a:p>
          <a:p>
            <a:pPr lvl="1"/>
            <a:r>
              <a:rPr lang="pt-BR" dirty="0"/>
              <a:t>Suprir as necessidades dos dispositivos</a:t>
            </a:r>
          </a:p>
          <a:p>
            <a:pPr lvl="2"/>
            <a:r>
              <a:rPr lang="pt-BR" dirty="0"/>
              <a:t>Envio de mensagens, processamento...</a:t>
            </a:r>
          </a:p>
          <a:p>
            <a:r>
              <a:rPr lang="pt-BR" dirty="0"/>
              <a:t>Desafios: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Como programar as atividades a serem executadas considerando o orçamento de energia (</a:t>
            </a:r>
            <a:r>
              <a:rPr lang="pt-BR" i="1" dirty="0">
                <a:solidFill>
                  <a:srgbClr val="C00000"/>
                </a:solidFill>
              </a:rPr>
              <a:t>Energy Budget)</a:t>
            </a:r>
            <a:r>
              <a:rPr lang="pt-BR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39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 sobre os objetos inteligentes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48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dirty="0"/>
              <a:t>Energia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solidFill>
                  <a:srgbClr val="C00000"/>
                </a:solidFill>
              </a:rPr>
              <a:t>Tecnologias de </a:t>
            </a:r>
            <a:r>
              <a:rPr lang="pt-BR" i="1" dirty="0">
                <a:solidFill>
                  <a:srgbClr val="C00000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28002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dirty="0"/>
              <a:t>Tecnologias de </a:t>
            </a:r>
            <a:r>
              <a:rPr lang="pt-BR" sz="1800" i="1" dirty="0"/>
              <a:t>Hardware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49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Ao passo que os dispositivos de IoT diminuem</a:t>
            </a:r>
          </a:p>
          <a:p>
            <a:pPr lvl="1"/>
            <a:r>
              <a:rPr lang="pt-BR" dirty="0"/>
              <a:t>Por um lado</a:t>
            </a:r>
          </a:p>
          <a:p>
            <a:pPr lvl="2"/>
            <a:r>
              <a:rPr lang="pt-BR" dirty="0"/>
              <a:t>Limitações aumentam (espaço reduzido)</a:t>
            </a:r>
          </a:p>
          <a:p>
            <a:pPr lvl="1"/>
            <a:r>
              <a:rPr lang="pt-BR" dirty="0"/>
              <a:t>Por outro lado </a:t>
            </a:r>
          </a:p>
          <a:p>
            <a:pPr lvl="2"/>
            <a:r>
              <a:rPr lang="pt-BR" dirty="0"/>
              <a:t>Avanços tecnológicos para mitigar problemas de espaço</a:t>
            </a:r>
          </a:p>
          <a:p>
            <a:r>
              <a:rPr lang="pt-BR" i="1" dirty="0"/>
              <a:t>System on a Chip (SoCs)</a:t>
            </a:r>
          </a:p>
          <a:p>
            <a:pPr lvl="1"/>
            <a:r>
              <a:rPr lang="pt-BR" dirty="0"/>
              <a:t>Um circuito integrado possui todos os componentes de um sistema computacional</a:t>
            </a:r>
          </a:p>
          <a:p>
            <a:pPr lvl="2"/>
            <a:r>
              <a:rPr lang="pt-BR" dirty="0"/>
              <a:t>Processador, memória, sensores ...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30" y="208055"/>
            <a:ext cx="2296081" cy="1531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1138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</a:t>
            </a:r>
            <a:r>
              <a:rPr lang="pt-BR" dirty="0" smtClean="0"/>
              <a:t>da aula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Requisitos </a:t>
            </a:r>
            <a:endParaRPr lang="pt-BR" dirty="0"/>
          </a:p>
          <a:p>
            <a:pPr lvl="1"/>
            <a:r>
              <a:rPr lang="pt-BR" dirty="0"/>
              <a:t>Conhecimentos básicos em (mas não obrigatórios):</a:t>
            </a:r>
          </a:p>
          <a:p>
            <a:pPr lvl="2"/>
            <a:r>
              <a:rPr lang="pt-BR" dirty="0"/>
              <a:t>Redes de computadores</a:t>
            </a:r>
          </a:p>
          <a:p>
            <a:pPr lvl="2"/>
            <a:r>
              <a:rPr lang="pt-BR" dirty="0"/>
              <a:t>Programação</a:t>
            </a:r>
          </a:p>
          <a:p>
            <a:pPr lvl="2"/>
            <a:r>
              <a:rPr lang="pt-BR" dirty="0"/>
              <a:t>Redes sem fio</a:t>
            </a:r>
          </a:p>
          <a:p>
            <a:pPr lvl="2"/>
            <a:r>
              <a:rPr lang="pt-BR" dirty="0"/>
              <a:t>Sistemas distribuídos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14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dirty="0"/>
              <a:t>Tecnologias de </a:t>
            </a:r>
            <a:r>
              <a:rPr lang="pt-BR" sz="1800" i="1" dirty="0"/>
              <a:t>Hardware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50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i="1" dirty="0"/>
              <a:t>Microelectromechanical systems </a:t>
            </a:r>
            <a:r>
              <a:rPr lang="pt-BR" dirty="0"/>
              <a:t>(MEMS) </a:t>
            </a:r>
          </a:p>
          <a:p>
            <a:pPr lvl="1"/>
            <a:r>
              <a:rPr lang="pt-BR" dirty="0"/>
              <a:t>Dispositivos minúsculos (nanômetros)</a:t>
            </a:r>
          </a:p>
          <a:p>
            <a:pPr lvl="1"/>
            <a:r>
              <a:rPr lang="pt-BR" dirty="0"/>
              <a:t>Prevista em 1983 </a:t>
            </a:r>
            <a:r>
              <a:rPr lang="pt-BR" sz="1400" dirty="0"/>
              <a:t>[Angell et al. 1983]</a:t>
            </a:r>
          </a:p>
          <a:p>
            <a:pPr lvl="1"/>
            <a:r>
              <a:rPr lang="pt-BR" dirty="0"/>
              <a:t>É realidade hoje</a:t>
            </a:r>
            <a:endParaRPr lang="pt-BR" i="1" dirty="0"/>
          </a:p>
          <a:p>
            <a:r>
              <a:rPr lang="pt-BR" i="1" dirty="0"/>
              <a:t>Claytronics e Programmable Matter </a:t>
            </a:r>
          </a:p>
          <a:p>
            <a:pPr marL="0" indent="0">
              <a:buNone/>
            </a:pPr>
            <a:r>
              <a:rPr lang="pt-BR" i="1" dirty="0"/>
              <a:t>  </a:t>
            </a:r>
            <a:r>
              <a:rPr lang="pt-BR" sz="2000" i="1" dirty="0"/>
              <a:t>(“claytronic atoms” ou “catoms”)</a:t>
            </a:r>
          </a:p>
          <a:p>
            <a:pPr lvl="1"/>
            <a:r>
              <a:rPr lang="pt-BR" dirty="0"/>
              <a:t>Consiste em combinar mini </a:t>
            </a:r>
            <a:r>
              <a:rPr lang="pt-BR" dirty="0" err="1"/>
              <a:t>robos</a:t>
            </a:r>
            <a:endParaRPr lang="pt-BR" dirty="0"/>
          </a:p>
          <a:p>
            <a:pPr lvl="1"/>
            <a:r>
              <a:rPr lang="pt-BR" i="1" dirty="0"/>
              <a:t>Catoms </a:t>
            </a:r>
            <a:r>
              <a:rPr lang="pt-BR" dirty="0"/>
              <a:t>possuem diversas capacidades:</a:t>
            </a:r>
          </a:p>
          <a:p>
            <a:pPr lvl="2"/>
            <a:r>
              <a:rPr lang="pt-BR" dirty="0"/>
              <a:t>Comunicação, Monitoramento, Mobilidade...</a:t>
            </a:r>
          </a:p>
          <a:p>
            <a:pPr lvl="1"/>
            <a:r>
              <a:rPr lang="pt-BR" dirty="0"/>
              <a:t>Habilitar a mudança de propriedades físicas de modo programado</a:t>
            </a:r>
          </a:p>
          <a:p>
            <a:pPr lvl="2"/>
            <a:r>
              <a:rPr lang="pt-BR" dirty="0"/>
              <a:t>Forma, densidade, condutividade...</a:t>
            </a:r>
          </a:p>
          <a:p>
            <a:pPr lvl="1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30" y="208055"/>
            <a:ext cx="2296081" cy="1531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4848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Perspectivas e desafios</a:t>
            </a:r>
            <a:br>
              <a:rPr lang="pt-BR" dirty="0"/>
            </a:br>
            <a:r>
              <a:rPr lang="pt-BR" sz="1800" dirty="0"/>
              <a:t>Custo</a:t>
            </a:r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51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Grande investimento de diversas empresas</a:t>
            </a:r>
          </a:p>
          <a:p>
            <a:pPr lvl="1"/>
            <a:r>
              <a:rPr lang="pt-BR" dirty="0"/>
              <a:t>Preços das plataformas estão caindo</a:t>
            </a:r>
          </a:p>
          <a:p>
            <a:pPr lvl="2"/>
            <a:r>
              <a:rPr lang="pt-BR" dirty="0"/>
              <a:t>Raspberry Pi ao custo de US$ 35</a:t>
            </a:r>
          </a:p>
          <a:p>
            <a:r>
              <a:rPr lang="pt-BR" dirty="0"/>
              <a:t>Sensores</a:t>
            </a:r>
          </a:p>
          <a:p>
            <a:pPr lvl="1"/>
            <a:r>
              <a:rPr lang="pt-BR" dirty="0"/>
              <a:t>Tipos variados ao custo de centavos de dólar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3" y="5534906"/>
            <a:ext cx="1356467" cy="58497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989" y="5067506"/>
            <a:ext cx="1659191" cy="124439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26" y="4888723"/>
            <a:ext cx="2352675" cy="8382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81" y="5404623"/>
            <a:ext cx="929958" cy="90727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56" y="4003949"/>
            <a:ext cx="1711401" cy="92986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692" y="4017748"/>
            <a:ext cx="2748189" cy="9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2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RFID e RSSF evoluíram para IoT</a:t>
            </a:r>
          </a:p>
          <a:p>
            <a:pPr lvl="1"/>
            <a:r>
              <a:rPr lang="pt-BR" dirty="0"/>
              <a:t>Conexão e identificação única dos objetos inteligentes agora conectados à Internet</a:t>
            </a:r>
          </a:p>
          <a:p>
            <a:r>
              <a:rPr lang="pt-BR" dirty="0"/>
              <a:t>O uso de protocolos tradicionais da Internet</a:t>
            </a:r>
          </a:p>
          <a:p>
            <a:pPr lvl="1"/>
            <a:r>
              <a:rPr lang="pt-BR" dirty="0"/>
              <a:t>Adaptações:</a:t>
            </a:r>
          </a:p>
          <a:p>
            <a:pPr lvl="2"/>
            <a:r>
              <a:rPr lang="pt-BR" dirty="0"/>
              <a:t>Arquitetura TCP/IP padrão</a:t>
            </a:r>
          </a:p>
          <a:p>
            <a:pPr lvl="2"/>
            <a:r>
              <a:rPr lang="pt-BR" dirty="0"/>
              <a:t>Protocolos RSSF</a:t>
            </a:r>
          </a:p>
          <a:p>
            <a:pPr lvl="1"/>
            <a:r>
              <a:rPr lang="pt-BR" dirty="0"/>
              <a:t>Necessidades:</a:t>
            </a:r>
          </a:p>
          <a:p>
            <a:pPr lvl="2"/>
            <a:r>
              <a:rPr lang="pt-BR" dirty="0"/>
              <a:t>Protocolos que viabilizem a escalabilidade</a:t>
            </a:r>
          </a:p>
          <a:p>
            <a:pPr lvl="2"/>
            <a:r>
              <a:rPr lang="pt-BR" dirty="0"/>
              <a:t>Eficiência (Ex: </a:t>
            </a:r>
            <a:r>
              <a:rPr lang="pt-BR" i="1" dirty="0"/>
              <a:t>in-networking processing</a:t>
            </a:r>
            <a:r>
              <a:rPr lang="pt-BR" dirty="0"/>
              <a:t>)</a:t>
            </a:r>
          </a:p>
          <a:p>
            <a:pPr lvl="2"/>
            <a:endParaRPr lang="pt-BR" dirty="0"/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228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arquitetura fim-a-fim não foi projetada para suportar as demandas da IoT</a:t>
            </a:r>
          </a:p>
          <a:p>
            <a:pPr lvl="1"/>
            <a:r>
              <a:rPr lang="pt-BR" dirty="0"/>
              <a:t>Dezena de milhares de dispositivos em uma única sub-rede</a:t>
            </a:r>
          </a:p>
          <a:p>
            <a:pPr lvl="1"/>
            <a:r>
              <a:rPr lang="pt-BR" dirty="0"/>
              <a:t>Limitações de energia e espaço</a:t>
            </a:r>
          </a:p>
          <a:p>
            <a:r>
              <a:rPr lang="pt-BR" dirty="0"/>
              <a:t>Necessidade de ajustes</a:t>
            </a:r>
          </a:p>
          <a:p>
            <a:pPr lvl="1"/>
            <a:r>
              <a:rPr lang="pt-BR" dirty="0"/>
              <a:t>Ou na arquitetura da Internet</a:t>
            </a:r>
          </a:p>
          <a:p>
            <a:pPr lvl="1"/>
            <a:r>
              <a:rPr lang="pt-BR" dirty="0"/>
              <a:t>Ou proposição de novas abordagens para suportar IoT</a:t>
            </a:r>
          </a:p>
          <a:p>
            <a:pPr lvl="2"/>
            <a:endParaRPr lang="pt-BR" dirty="0"/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477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Evolução das RSSF</a:t>
            </a:r>
          </a:p>
          <a:p>
            <a:pPr lvl="1"/>
            <a:r>
              <a:rPr lang="pt-BR" dirty="0"/>
              <a:t>Maior liberdade de desenvolvimento do que a Internet</a:t>
            </a:r>
          </a:p>
          <a:p>
            <a:pPr lvl="2"/>
            <a:r>
              <a:rPr lang="pt-BR" dirty="0"/>
              <a:t>No sentido de que não era necessário manter compatibilidades</a:t>
            </a:r>
          </a:p>
          <a:p>
            <a:pPr lvl="1"/>
            <a:r>
              <a:rPr lang="pt-BR" dirty="0"/>
              <a:t>Ideias inovadoras tanto de </a:t>
            </a:r>
            <a:r>
              <a:rPr lang="pt-BR" i="1" dirty="0"/>
              <a:t>hardware </a:t>
            </a:r>
            <a:r>
              <a:rPr lang="pt-BR" dirty="0"/>
              <a:t>quanto de </a:t>
            </a:r>
            <a:r>
              <a:rPr lang="pt-BR" i="1" dirty="0"/>
              <a:t>software</a:t>
            </a:r>
          </a:p>
          <a:p>
            <a:pPr lvl="2"/>
            <a:r>
              <a:rPr lang="pt-BR" dirty="0"/>
              <a:t>Muitas não vingaram no mundo da IoT</a:t>
            </a:r>
          </a:p>
          <a:p>
            <a:pPr lvl="3"/>
            <a:r>
              <a:rPr lang="pt-BR" dirty="0"/>
              <a:t>Incompatibilidade </a:t>
            </a:r>
          </a:p>
          <a:p>
            <a:pPr lvl="3"/>
            <a:r>
              <a:rPr lang="pt-BR" dirty="0"/>
              <a:t>Não eram completamente interoperáveis com a arquitetura TCP/IP da Internet</a:t>
            </a:r>
          </a:p>
          <a:p>
            <a:pPr lvl="1"/>
            <a:r>
              <a:rPr lang="pt-BR" dirty="0"/>
              <a:t>Necessidade de </a:t>
            </a:r>
            <a:r>
              <a:rPr lang="pt-BR" i="1" dirty="0"/>
              <a:t>gateways (de aplicação)</a:t>
            </a:r>
          </a:p>
          <a:p>
            <a:pPr lvl="2"/>
            <a:r>
              <a:rPr lang="pt-BR" dirty="0"/>
              <a:t>Conectar </a:t>
            </a:r>
            <a:r>
              <a:rPr lang="pt-BR" i="1" dirty="0"/>
              <a:t>no-IP</a:t>
            </a:r>
            <a:r>
              <a:rPr lang="pt-BR" dirty="0"/>
              <a:t> à Internet</a:t>
            </a:r>
          </a:p>
          <a:p>
            <a:pPr lvl="2"/>
            <a:r>
              <a:rPr lang="pt-BR" dirty="0"/>
              <a:t>Maior complexidade</a:t>
            </a:r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574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Internet Engineering Task Force (IETF)</a:t>
            </a:r>
            <a:endParaRPr lang="pt-BR" i="1" dirty="0"/>
          </a:p>
          <a:p>
            <a:pPr lvl="1"/>
            <a:r>
              <a:rPr lang="pt-BR" dirty="0"/>
              <a:t>Grupos para gerenciar, padronizar e levantar requisitos para as redes de baixa potência</a:t>
            </a:r>
          </a:p>
          <a:p>
            <a:pPr lvl="2"/>
            <a:r>
              <a:rPr lang="pt-BR" i="1" dirty="0"/>
              <a:t>Low-Power and Lossy Networks (LLN)</a:t>
            </a:r>
          </a:p>
          <a:p>
            <a:pPr lvl="1"/>
            <a:endParaRPr lang="pt-BR" i="1" dirty="0"/>
          </a:p>
          <a:p>
            <a:pPr marL="514350" indent="-514350">
              <a:buFont typeface="+mj-lt"/>
              <a:buAutoNum type="arabicPeriod"/>
            </a:pPr>
            <a:r>
              <a:rPr lang="pt-BR" i="1" dirty="0"/>
              <a:t>6LoWPAN WG</a:t>
            </a:r>
          </a:p>
          <a:p>
            <a:pPr marL="514350" indent="-514350">
              <a:buFont typeface="+mj-lt"/>
              <a:buAutoNum type="arabicPeriod"/>
            </a:pPr>
            <a:r>
              <a:rPr lang="pt-BR" i="1" dirty="0"/>
              <a:t>RoLL WG</a:t>
            </a:r>
          </a:p>
          <a:p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55</a:t>
            </a:fld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22" y="4546862"/>
            <a:ext cx="2218765" cy="134090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28" y="3166531"/>
            <a:ext cx="2057155" cy="109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6LoWPAN WG</a:t>
            </a:r>
          </a:p>
          <a:p>
            <a:pPr lvl="2"/>
            <a:r>
              <a:rPr lang="en-US" i="1" dirty="0"/>
              <a:t>IPv6 in Low-Power Wireless Personal Area Networks Working Group</a:t>
            </a:r>
            <a:endParaRPr lang="pt-BR" i="1" dirty="0"/>
          </a:p>
          <a:p>
            <a:pPr lvl="1"/>
            <a:r>
              <a:rPr lang="pt-BR" dirty="0"/>
              <a:t>Padronizar IPv6 para redes IEEE 802.15.4</a:t>
            </a:r>
          </a:p>
          <a:p>
            <a:pPr lvl="1"/>
            <a:r>
              <a:rPr lang="pt-BR" dirty="0"/>
              <a:t>Especificar as regras das camadas de enlace e física em PANs</a:t>
            </a:r>
          </a:p>
          <a:p>
            <a:endParaRPr lang="pt-BR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56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39" y="1027907"/>
            <a:ext cx="1674411" cy="10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Argumentos e requisitos desejáveis dos </a:t>
            </a:r>
            <a:r>
              <a:rPr lang="pt-BR" i="1" dirty="0"/>
              <a:t>softwares</a:t>
            </a:r>
            <a:r>
              <a:rPr lang="pt-BR" dirty="0"/>
              <a:t>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RoLL WG</a:t>
            </a:r>
          </a:p>
          <a:p>
            <a:pPr lvl="2"/>
            <a:r>
              <a:rPr lang="en-US" i="1" dirty="0"/>
              <a:t>Routing over Low-Power and Lossy Links networks Working Group</a:t>
            </a:r>
          </a:p>
          <a:p>
            <a:pPr lvl="1"/>
            <a:r>
              <a:rPr lang="pt-BR" dirty="0"/>
              <a:t>Padronizar o protocolo de roteamento que utilizará IPv6</a:t>
            </a:r>
          </a:p>
          <a:p>
            <a:pPr lvl="1"/>
            <a:r>
              <a:rPr lang="pt-BR" dirty="0"/>
              <a:t>O grupo já definiu o protocolo RPL</a:t>
            </a:r>
          </a:p>
          <a:p>
            <a:pPr lvl="2"/>
            <a:r>
              <a:rPr lang="en-US" i="1" dirty="0"/>
              <a:t>IPv6 Routing Protocol for Low-Power and Lossy Networks </a:t>
            </a:r>
          </a:p>
          <a:p>
            <a:pPr lvl="1"/>
            <a:r>
              <a:rPr lang="pt-BR" dirty="0"/>
              <a:t>RPL representa o estado-da-arte em roteamento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90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para IoT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Como conectar bilhões de objetos inteligentes à Internet?</a:t>
            </a:r>
          </a:p>
          <a:p>
            <a:pPr lvl="1"/>
            <a:r>
              <a:rPr lang="pt-BR" dirty="0"/>
              <a:t>Deve-se ter uma arquitetura flexível</a:t>
            </a:r>
          </a:p>
          <a:p>
            <a:r>
              <a:rPr lang="pt-BR" dirty="0"/>
              <a:t>Modelo mais simples possui 3 camadas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Camada de Percepção</a:t>
            </a:r>
          </a:p>
          <a:p>
            <a:pPr lvl="2"/>
            <a:r>
              <a:rPr lang="pt-BR" dirty="0"/>
              <a:t>Comporta os objetos inteligentes</a:t>
            </a:r>
          </a:p>
          <a:p>
            <a:pPr lvl="3"/>
            <a:r>
              <a:rPr lang="pt-BR" dirty="0"/>
              <a:t>Monitoram seu contexto, coletam e processam informações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Camada de Rede</a:t>
            </a:r>
          </a:p>
          <a:p>
            <a:pPr lvl="2"/>
            <a:r>
              <a:rPr lang="pt-BR" dirty="0"/>
              <a:t>Abstrações das tecnologias de comunicação</a:t>
            </a:r>
          </a:p>
          <a:p>
            <a:pPr lvl="2"/>
            <a:r>
              <a:rPr lang="pt-BR" dirty="0"/>
              <a:t>Serviços de gerenciamento, roteamento e identificação</a:t>
            </a:r>
          </a:p>
          <a:p>
            <a:pPr marL="800100" lvl="1" indent="-457200">
              <a:buFont typeface="+mj-lt"/>
              <a:buAutoNum type="arabicPeriod"/>
            </a:pPr>
            <a:r>
              <a:rPr lang="pt-BR" dirty="0"/>
              <a:t>Camada de Aplicação</a:t>
            </a:r>
          </a:p>
          <a:p>
            <a:pPr lvl="2"/>
            <a:r>
              <a:rPr lang="pt-BR" dirty="0"/>
              <a:t>Responsável por prover serviços para os clientes</a:t>
            </a:r>
          </a:p>
          <a:p>
            <a:pPr lvl="3"/>
            <a:r>
              <a:rPr lang="pt-BR" dirty="0"/>
              <a:t>Ex: aplicação provê medições de temperatura e umidade para requisitantes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58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84" y="285997"/>
            <a:ext cx="1898650" cy="148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59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26657" y="5144040"/>
            <a:ext cx="250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485663"/>
                </a:solidFill>
              </a:rPr>
              <a:t>Baseada em </a:t>
            </a:r>
            <a:r>
              <a:rPr lang="pt-BR" i="1" dirty="0">
                <a:solidFill>
                  <a:srgbClr val="485663"/>
                </a:solidFill>
              </a:rPr>
              <a:t>Middleware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272253" y="5144040"/>
            <a:ext cx="259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485663"/>
                </a:solidFill>
              </a:rPr>
              <a:t>Orientada a Serviço (SOA)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816443" y="5037420"/>
            <a:ext cx="2756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485663"/>
                </a:solidFill>
              </a:rPr>
              <a:t>5 Camadas</a:t>
            </a:r>
            <a:br>
              <a:rPr lang="pt-BR" dirty="0">
                <a:solidFill>
                  <a:srgbClr val="485663"/>
                </a:solidFill>
              </a:rPr>
            </a:br>
            <a:r>
              <a:rPr lang="pt-BR" dirty="0">
                <a:solidFill>
                  <a:srgbClr val="485663"/>
                </a:solidFill>
              </a:rPr>
              <a:t>(Não confunda com TCP/IP)</a:t>
            </a:r>
          </a:p>
        </p:txBody>
      </p:sp>
      <p:sp>
        <p:nvSpPr>
          <p:cNvPr id="3" name="Retângulo 2"/>
          <p:cNvSpPr/>
          <p:nvPr/>
        </p:nvSpPr>
        <p:spPr>
          <a:xfrm>
            <a:off x="6802809" y="6233240"/>
            <a:ext cx="13676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00" dirty="0"/>
              <a:t>[Al-Fuqaha et al. 2015]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0" y="1411289"/>
            <a:ext cx="78867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8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Abordagem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Teórica e prática em 3 MOMENTOS</a:t>
            </a:r>
          </a:p>
          <a:p>
            <a:pPr marL="0" indent="0">
              <a:buNone/>
            </a:pPr>
            <a:r>
              <a:rPr lang="pt-BR" dirty="0"/>
              <a:t>#1 - Introdução e contextualização da IoT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#2 - Prática dos conceitos apresentados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#3 - Desdobramentos da IoT implementada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930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60</a:t>
            </a:fld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IPv4 foi o padrão utilizado para endereçar os dispositivos na Internet</a:t>
            </a:r>
          </a:p>
          <a:p>
            <a:pPr lvl="1"/>
            <a:r>
              <a:rPr lang="pt-BR" dirty="0"/>
              <a:t>Não foi projetado para suportar dezenas de milhares de pontos finais em uma única sub-rede</a:t>
            </a:r>
          </a:p>
          <a:p>
            <a:pPr lvl="1"/>
            <a:r>
              <a:rPr lang="pt-BR" dirty="0"/>
              <a:t>Esgotamento de endereços</a:t>
            </a:r>
          </a:p>
          <a:p>
            <a:pPr lvl="1"/>
            <a:r>
              <a:rPr lang="pt-BR" dirty="0"/>
              <a:t>Escalabilidade restrita para as demandas da IoT</a:t>
            </a:r>
          </a:p>
          <a:p>
            <a:r>
              <a:rPr lang="pt-BR" dirty="0">
                <a:solidFill>
                  <a:srgbClr val="C00000"/>
                </a:solidFill>
              </a:rPr>
              <a:t>Solução “reinventar a roda”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7705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“Reinvenção da roda” – D. Culler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61</a:t>
            </a:fld>
            <a:endParaRPr lang="pt-BR" dirty="0"/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413972"/>
              </p:ext>
            </p:extLst>
          </p:nvPr>
        </p:nvGraphicFramePr>
        <p:xfrm>
          <a:off x="628650" y="1446621"/>
          <a:ext cx="7886699" cy="4633978"/>
        </p:xfrm>
        <a:graphic>
          <a:graphicData uri="http://schemas.openxmlformats.org/drawingml/2006/table">
            <a:tbl>
              <a:tblPr/>
              <a:tblGrid>
                <a:gridCol w="55254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612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768 UDP - User Datagram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[1980]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791 IPv4 – Internet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[1981]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792 ICMPv4 – Internet Control Message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[1981]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it-IT" sz="1200" b="1" dirty="0">
                          <a:solidFill>
                            <a:srgbClr val="485663"/>
                          </a:solidFill>
                          <a:effectLst/>
                        </a:rPr>
                        <a:t>RFC 793 TCP – Transmission Control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[1981]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5089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862 Echo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[1983]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82426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1101 DNS Encoding of Network Names and Other Types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[1989]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1191 IPv4 Path MTU Discovery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[1990]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1981 IPv6 Path MTU Discovery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[1996]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2131 DHCPv4 - Dynamic Host Configuration Protocol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[1997]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2375 IPv6 Multicast Address Assignments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[1998]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05089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2460 IPv6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[1998]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82426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2463 ICMPv6 - Internet Control Message Protocol for IPv6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[1998]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2765 Stateless IP/ICMP Translation Algorithm (SIIT)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[2000]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3068 An Anycast Prefix for 6to4 Relay Routers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[2001]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3307 Allocation Guidelines for IPv6 Multicast Addresses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[2002]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82426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3315 DHCPv6 - Dynamic Host Configuration Protocol for IPv6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[2003]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3484 Default Address Selection for IPv6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[2003]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3587 IPv6 Global Unicast Address Format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[2003]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3819 Advice for Internet Subnetwork Designers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[2004]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4007 IPv6 Scoped Address Architecture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[2005]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RFC 4193 Unique Local IPv6 Unicast Addresses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[2005]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93758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485663"/>
                          </a:solidFill>
                          <a:effectLst/>
                        </a:rPr>
                        <a:t>RFC 4291 IPv6 Addressing Architecture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dirty="0">
                          <a:solidFill>
                            <a:srgbClr val="485663"/>
                          </a:solidFill>
                          <a:effectLst/>
                        </a:rPr>
                        <a:t>[2006]</a:t>
                      </a:r>
                    </a:p>
                  </a:txBody>
                  <a:tcPr marL="12315" marR="12315" marT="8210" marB="821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99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62</a:t>
            </a:fld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577" y="1231927"/>
            <a:ext cx="5577193" cy="258997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3210" r="7174" b="42963"/>
          <a:stretch/>
        </p:blipFill>
        <p:spPr>
          <a:xfrm>
            <a:off x="1544703" y="3930366"/>
            <a:ext cx="5618097" cy="2608547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1625600" y="4766733"/>
            <a:ext cx="5249333" cy="140705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150875" y="4725883"/>
            <a:ext cx="182003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485663"/>
                </a:solidFill>
              </a:rPr>
              <a:t>Maior espaço de endereçamento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150875" y="1339069"/>
            <a:ext cx="948267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RFC 791</a:t>
            </a:r>
            <a:endParaRPr lang="pt-BR" b="1" dirty="0">
              <a:solidFill>
                <a:srgbClr val="485663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7162800" y="3944616"/>
            <a:ext cx="1159933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RFC 2460</a:t>
            </a:r>
          </a:p>
          <a:p>
            <a:r>
              <a:rPr lang="pt-BR" dirty="0"/>
              <a:t>RFC 4291</a:t>
            </a:r>
            <a:endParaRPr lang="pt-BR" b="1" dirty="0">
              <a:solidFill>
                <a:srgbClr val="4856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Endereço IPv6</a:t>
            </a:r>
          </a:p>
          <a:p>
            <a:pPr lvl="1"/>
            <a:r>
              <a:rPr lang="pt-BR" dirty="0"/>
              <a:t>Endereço completo</a:t>
            </a:r>
          </a:p>
          <a:p>
            <a:pPr lvl="2"/>
            <a:r>
              <a:rPr lang="pt-BR" dirty="0"/>
              <a:t>FE80:0000:0000:0000:0000:0000:0000:F123</a:t>
            </a:r>
            <a:endParaRPr lang="pt-BR" sz="2400" dirty="0">
              <a:solidFill>
                <a:srgbClr val="0099FF"/>
              </a:solidFill>
            </a:endParaRPr>
          </a:p>
          <a:p>
            <a:pPr lvl="1"/>
            <a:r>
              <a:rPr lang="pt-BR" dirty="0"/>
              <a:t>Endereço de rede e </a:t>
            </a:r>
            <a:r>
              <a:rPr lang="pt-BR" i="1" dirty="0"/>
              <a:t>host</a:t>
            </a:r>
          </a:p>
          <a:p>
            <a:pPr marL="342900" lvl="1" indent="0">
              <a:buNone/>
            </a:pPr>
            <a:r>
              <a:rPr lang="pt-BR" dirty="0">
                <a:solidFill>
                  <a:srgbClr val="FF0000"/>
                </a:solidFill>
              </a:rPr>
              <a:t>	FE80</a:t>
            </a:r>
            <a:r>
              <a:rPr lang="pt-BR" dirty="0"/>
              <a:t>::</a:t>
            </a:r>
            <a:r>
              <a:rPr lang="pt-BR" dirty="0">
                <a:solidFill>
                  <a:srgbClr val="0099FF"/>
                </a:solidFill>
              </a:rPr>
              <a:t>F123</a:t>
            </a:r>
            <a:endParaRPr lang="pt-BR" i="1" dirty="0"/>
          </a:p>
          <a:p>
            <a:r>
              <a:rPr lang="pt-BR" dirty="0"/>
              <a:t>Endereços importantes</a:t>
            </a:r>
          </a:p>
          <a:p>
            <a:pPr lvl="1"/>
            <a:r>
              <a:rPr lang="pt-BR" i="1" dirty="0"/>
              <a:t>Loopback</a:t>
            </a:r>
            <a:r>
              <a:rPr lang="pt-BR" dirty="0"/>
              <a:t> (::1)  </a:t>
            </a:r>
          </a:p>
          <a:p>
            <a:pPr lvl="2"/>
            <a:r>
              <a:rPr lang="pt-BR" dirty="0"/>
              <a:t>similar ao 127.0.0.1 do IPv4</a:t>
            </a:r>
          </a:p>
          <a:p>
            <a:pPr lvl="1"/>
            <a:r>
              <a:rPr lang="pt-BR" i="1" dirty="0"/>
              <a:t>Local-Link </a:t>
            </a:r>
            <a:r>
              <a:rPr lang="pt-BR" dirty="0"/>
              <a:t>(FE80::/10)</a:t>
            </a:r>
          </a:p>
          <a:p>
            <a:pPr lvl="2"/>
            <a:r>
              <a:rPr lang="pt-BR" dirty="0"/>
              <a:t>Usado para manter comunicação com dispositivos sobre o mesmo enlace</a:t>
            </a:r>
          </a:p>
          <a:p>
            <a:pPr lvl="3"/>
            <a:r>
              <a:rPr lang="pt-BR" dirty="0"/>
              <a:t>O conceito de local-link pode ser estendido para L2</a:t>
            </a:r>
          </a:p>
          <a:p>
            <a:pPr lvl="1"/>
            <a:r>
              <a:rPr lang="pt-BR" i="1" dirty="0"/>
              <a:t>Global Addresses</a:t>
            </a:r>
          </a:p>
          <a:p>
            <a:pPr lvl="2"/>
            <a:r>
              <a:rPr lang="pt-BR" dirty="0"/>
              <a:t>qualquer outro endereço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87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>
                <a:solidFill>
                  <a:srgbClr val="C00000"/>
                </a:solidFill>
              </a:rPr>
              <a:t>Problemas</a:t>
            </a:r>
          </a:p>
          <a:p>
            <a:pPr lvl="1"/>
            <a:r>
              <a:rPr lang="pt-BR" dirty="0"/>
              <a:t>Cabeçalho maior </a:t>
            </a:r>
            <a:r>
              <a:rPr lang="pt-BR" sz="2000" dirty="0"/>
              <a:t>(40 Bytes)</a:t>
            </a:r>
            <a:endParaRPr lang="pt-BR" dirty="0"/>
          </a:p>
          <a:p>
            <a:pPr lvl="1"/>
            <a:r>
              <a:rPr lang="pt-BR" dirty="0"/>
              <a:t>IoT opera em redes LLN</a:t>
            </a:r>
          </a:p>
          <a:p>
            <a:pPr lvl="2"/>
            <a:r>
              <a:rPr lang="pt-BR" dirty="0"/>
              <a:t>IEEE 802.15.4</a:t>
            </a:r>
          </a:p>
          <a:p>
            <a:pPr lvl="3"/>
            <a:r>
              <a:rPr lang="pt-BR" dirty="0"/>
              <a:t>MTU 127 bytes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64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3210" r="7174" b="42963"/>
          <a:stretch/>
        </p:blipFill>
        <p:spPr>
          <a:xfrm>
            <a:off x="750846" y="1825625"/>
            <a:ext cx="3764004" cy="174767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33" y="4001294"/>
            <a:ext cx="6798733" cy="125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2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749" y="4766733"/>
            <a:ext cx="5556127" cy="98049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65</a:t>
            </a:fld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half" idx="1"/>
          </p:nvPr>
        </p:nvSpPr>
        <p:spPr>
          <a:xfrm>
            <a:off x="628649" y="1825625"/>
            <a:ext cx="3799417" cy="4351337"/>
          </a:xfrm>
        </p:spPr>
        <p:txBody>
          <a:bodyPr/>
          <a:lstStyle/>
          <a:p>
            <a:r>
              <a:rPr lang="pt-BR" dirty="0"/>
              <a:t>Problemas</a:t>
            </a:r>
          </a:p>
          <a:p>
            <a:pPr lvl="1"/>
            <a:r>
              <a:rPr lang="pt-BR" dirty="0"/>
              <a:t>Cabeçalho maior </a:t>
            </a:r>
            <a:r>
              <a:rPr lang="pt-BR" sz="1800" dirty="0"/>
              <a:t>(40 Bytes)</a:t>
            </a:r>
            <a:endParaRPr lang="pt-BR" dirty="0"/>
          </a:p>
          <a:p>
            <a:pPr lvl="1"/>
            <a:r>
              <a:rPr lang="pt-BR" dirty="0"/>
              <a:t>IoT opera em redes LLN</a:t>
            </a:r>
          </a:p>
          <a:p>
            <a:pPr lvl="2"/>
            <a:r>
              <a:rPr lang="pt-BR" dirty="0"/>
              <a:t>IEEE 802.15.4</a:t>
            </a:r>
          </a:p>
          <a:p>
            <a:pPr lvl="3"/>
            <a:r>
              <a:rPr lang="pt-BR" dirty="0"/>
              <a:t>MTU 127 bytes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Solução</a:t>
            </a:r>
          </a:p>
          <a:p>
            <a:pPr lvl="2"/>
            <a:r>
              <a:rPr lang="pt-BR" dirty="0">
                <a:solidFill>
                  <a:srgbClr val="C00000"/>
                </a:solidFill>
              </a:rPr>
              <a:t>6LoWPAN</a:t>
            </a:r>
          </a:p>
          <a:p>
            <a:endParaRPr lang="pt-BR" dirty="0"/>
          </a:p>
        </p:txBody>
      </p:sp>
      <p:pic>
        <p:nvPicPr>
          <p:cNvPr id="9" name="Espaço Reservado para Conteúdo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83" y="3550284"/>
            <a:ext cx="5528493" cy="9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0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6LoWPAN é uma camada de adaptação </a:t>
            </a:r>
          </a:p>
          <a:p>
            <a:pPr lvl="1"/>
            <a:r>
              <a:rPr lang="pt-BR" dirty="0"/>
              <a:t>Permite o uso de do IPv6 em redes IEEE 802.15.4</a:t>
            </a:r>
          </a:p>
          <a:p>
            <a:pPr lvl="1"/>
            <a:r>
              <a:rPr lang="pt-BR" dirty="0"/>
              <a:t>Realiza a compressão de pacotes IPv6</a:t>
            </a:r>
          </a:p>
          <a:p>
            <a:pPr lvl="2"/>
            <a:r>
              <a:rPr lang="pt-BR" dirty="0"/>
              <a:t>Como?</a:t>
            </a:r>
          </a:p>
          <a:p>
            <a:pPr lvl="3"/>
            <a:r>
              <a:rPr lang="pt-BR" dirty="0"/>
              <a:t>Utiliza informações presentes em outras camadas</a:t>
            </a:r>
          </a:p>
          <a:p>
            <a:pPr lvl="2"/>
            <a:r>
              <a:rPr lang="pt-BR" dirty="0"/>
              <a:t>Ex: utilizar parte da do endereço MAC para atribuir o endereço IPv6 ao dispositivo</a:t>
            </a:r>
          </a:p>
          <a:p>
            <a:pPr lvl="3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66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 Compressão do cabeçalho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67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  <p:pic>
        <p:nvPicPr>
          <p:cNvPr id="10" name="Espaço Reservado para Conteúdo 9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75"/>
          <a:stretch/>
        </p:blipFill>
        <p:spPr>
          <a:xfrm>
            <a:off x="434732" y="1931642"/>
            <a:ext cx="8274536" cy="3595062"/>
          </a:xfrm>
        </p:spPr>
      </p:pic>
      <p:sp>
        <p:nvSpPr>
          <p:cNvPr id="11" name="Retângulo 10"/>
          <p:cNvSpPr/>
          <p:nvPr/>
        </p:nvSpPr>
        <p:spPr>
          <a:xfrm>
            <a:off x="2054087" y="2520336"/>
            <a:ext cx="5433391" cy="26262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ZERO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192696" y="2520336"/>
            <a:ext cx="861391" cy="262621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V6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192696" y="2864788"/>
            <a:ext cx="3127513" cy="2895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IEEE 802.15.4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4340087" y="2850197"/>
            <a:ext cx="1524828" cy="31947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HC 1byte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Conector reto 15"/>
          <p:cNvCxnSpPr>
            <a:endCxn id="17" idx="0"/>
          </p:cNvCxnSpPr>
          <p:nvPr/>
        </p:nvCxnSpPr>
        <p:spPr>
          <a:xfrm>
            <a:off x="6685722" y="3128082"/>
            <a:ext cx="593035" cy="24902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6685722" y="5618362"/>
            <a:ext cx="118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>
                    <a:lumMod val="75000"/>
                  </a:schemeClr>
                </a:solidFill>
              </a:rPr>
              <a:t>MANTIDO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192696" y="3389635"/>
            <a:ext cx="6294782" cy="3607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Enlace local =&gt; derivado do cab. 802.15.4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192696" y="4176678"/>
            <a:ext cx="6294782" cy="36073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500" b="1" dirty="0">
                <a:solidFill>
                  <a:schemeClr val="bg1">
                    <a:lumMod val="75000"/>
                  </a:schemeClr>
                </a:solidFill>
              </a:rPr>
              <a:t>Enlace local =&gt; derivado do cab. 802.15.4</a:t>
            </a:r>
            <a:endParaRPr lang="pt-BR" sz="2500" b="1" dirty="0">
              <a:ln>
                <a:solidFill>
                  <a:srgbClr val="FF0000"/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0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/>
      <p:bldP spid="21" grpId="0" animBg="1"/>
      <p:bldP spid="2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 Compressão do cabeçalho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68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52"/>
          <a:stretch/>
        </p:blipFill>
        <p:spPr>
          <a:xfrm>
            <a:off x="813621" y="2254779"/>
            <a:ext cx="7516758" cy="2012421"/>
          </a:xfrm>
        </p:spPr>
      </p:pic>
      <p:sp>
        <p:nvSpPr>
          <p:cNvPr id="6" name="CaixaDeTexto 5"/>
          <p:cNvSpPr txBox="1"/>
          <p:nvPr/>
        </p:nvSpPr>
        <p:spPr>
          <a:xfrm>
            <a:off x="3551582" y="4267200"/>
            <a:ext cx="3193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>
                    <a:lumMod val="75000"/>
                  </a:schemeClr>
                </a:solidFill>
              </a:rPr>
              <a:t>Derivado do cab. 802.15.4</a:t>
            </a:r>
          </a:p>
        </p:txBody>
      </p:sp>
    </p:spTree>
    <p:extLst>
      <p:ext uri="{BB962C8B-B14F-4D97-AF65-F5344CB8AC3E}">
        <p14:creationId xmlns:p14="http://schemas.microsoft.com/office/powerpoint/2010/main" val="73845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 Compressão do cabeçalho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69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36" y="2711318"/>
            <a:ext cx="8133729" cy="1435364"/>
          </a:xfrm>
        </p:spPr>
      </p:pic>
    </p:spTree>
    <p:extLst>
      <p:ext uri="{BB962C8B-B14F-4D97-AF65-F5344CB8AC3E}">
        <p14:creationId xmlns:p14="http://schemas.microsoft.com/office/powerpoint/2010/main" val="291927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É uma </a:t>
            </a:r>
            <a:r>
              <a:rPr lang="pt-BR" dirty="0">
                <a:solidFill>
                  <a:srgbClr val="C00000"/>
                </a:solidFill>
              </a:rPr>
              <a:t>EXTENSÃO </a:t>
            </a:r>
            <a:r>
              <a:rPr lang="pt-BR" dirty="0"/>
              <a:t>da Internet atual</a:t>
            </a:r>
          </a:p>
          <a:p>
            <a:r>
              <a:rPr lang="pt-BR" dirty="0"/>
              <a:t>Intenção</a:t>
            </a:r>
          </a:p>
          <a:p>
            <a:pPr lvl="1"/>
            <a:r>
              <a:rPr lang="pt-BR" dirty="0"/>
              <a:t>Objetos do dia-a-dia estejam </a:t>
            </a:r>
            <a:r>
              <a:rPr lang="pt-BR" i="1" dirty="0">
                <a:solidFill>
                  <a:srgbClr val="C00000"/>
                </a:solidFill>
              </a:rPr>
              <a:t>conectados à Internet</a:t>
            </a:r>
          </a:p>
          <a:p>
            <a:pPr lvl="2"/>
            <a:r>
              <a:rPr lang="pt-BR" dirty="0"/>
              <a:t>Requisitos de processamento e comunicação </a:t>
            </a:r>
          </a:p>
          <a:p>
            <a:r>
              <a:rPr lang="pt-BR" dirty="0"/>
              <a:t>Objetivos</a:t>
            </a:r>
          </a:p>
          <a:p>
            <a:pPr lvl="1"/>
            <a:r>
              <a:rPr lang="pt-BR" dirty="0"/>
              <a:t>Coletar dados do “ambiente” e também atuar sobre ele</a:t>
            </a:r>
          </a:p>
          <a:p>
            <a:pPr lvl="1"/>
            <a:r>
              <a:rPr lang="pt-BR" dirty="0"/>
              <a:t>Controlar remotamente estes objetos</a:t>
            </a:r>
          </a:p>
          <a:p>
            <a:pPr lvl="1"/>
            <a:r>
              <a:rPr lang="pt-BR" dirty="0"/>
              <a:t>Acessar serviços providos pelos objetos</a:t>
            </a:r>
          </a:p>
          <a:p>
            <a:r>
              <a:rPr lang="pt-BR" dirty="0"/>
              <a:t>Oportunidades</a:t>
            </a:r>
          </a:p>
          <a:p>
            <a:pPr lvl="1"/>
            <a:r>
              <a:rPr lang="pt-BR" dirty="0"/>
              <a:t>Novas aplicações</a:t>
            </a:r>
          </a:p>
          <a:p>
            <a:pPr lvl="1"/>
            <a:r>
              <a:rPr lang="pt-BR" dirty="0"/>
              <a:t>Pesquisas (protocolos...), Indústrias (produtos...)</a:t>
            </a:r>
          </a:p>
          <a:p>
            <a:pPr lvl="1"/>
            <a:endParaRPr lang="pt-BR" dirty="0"/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921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 Exemplo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70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230190"/>
            <a:ext cx="2218765" cy="1340906"/>
          </a:xfrm>
          <a:prstGeom prst="rect">
            <a:avLst/>
          </a:prstGeom>
        </p:spPr>
      </p:pic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012" y="1571096"/>
            <a:ext cx="3588938" cy="4413164"/>
          </a:xfrm>
        </p:spPr>
      </p:pic>
    </p:spTree>
    <p:extLst>
      <p:ext uri="{BB962C8B-B14F-4D97-AF65-F5344CB8AC3E}">
        <p14:creationId xmlns:p14="http://schemas.microsoft.com/office/powerpoint/2010/main" val="7569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6LoWPAN –Visão da arquitetura 6LoWPAN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71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79" y="1374931"/>
            <a:ext cx="4537042" cy="49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18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IP para IoT</a:t>
            </a:r>
            <a:br>
              <a:rPr lang="pt-BR" dirty="0"/>
            </a:br>
            <a:r>
              <a:rPr lang="pt-BR" sz="1800" dirty="0"/>
              <a:t>Exemplo Implementações existentes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72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lwIP (lightweight IP)</a:t>
            </a:r>
          </a:p>
          <a:p>
            <a:pPr lvl="1"/>
            <a:r>
              <a:rPr lang="pt-BR" dirty="0"/>
              <a:t>Implementação reduzida da pilha TCP/IP para sistemas embarcados</a:t>
            </a:r>
          </a:p>
          <a:p>
            <a:pPr lvl="1"/>
            <a:r>
              <a:rPr lang="pt-BR" dirty="0"/>
              <a:t>Suporte a diversos protocolos</a:t>
            </a:r>
          </a:p>
          <a:p>
            <a:pPr lvl="2"/>
            <a:r>
              <a:rPr lang="pt-BR" dirty="0"/>
              <a:t>IP, ICMP, UDP, TCP, IGMP, ARP, PPPoS, PPPoE...</a:t>
            </a:r>
          </a:p>
          <a:p>
            <a:pPr lvl="1"/>
            <a:r>
              <a:rPr lang="pt-BR" dirty="0"/>
              <a:t>Aplicações incluídas</a:t>
            </a:r>
          </a:p>
          <a:p>
            <a:pPr lvl="2"/>
            <a:r>
              <a:rPr lang="pt-BR" dirty="0"/>
              <a:t>servidor HTTP, cliente DHCP, cliente DNS, ping, cliente SMTP e outros</a:t>
            </a:r>
          </a:p>
          <a:p>
            <a:r>
              <a:rPr lang="pt-BR" dirty="0"/>
              <a:t>uIP (micro IP)</a:t>
            </a:r>
          </a:p>
          <a:p>
            <a:pPr lvl="1"/>
            <a:r>
              <a:rPr lang="pt-BR" dirty="0"/>
              <a:t>Uma das menores implementações existentes da pilha TCP/IP</a:t>
            </a:r>
          </a:p>
          <a:p>
            <a:pPr lvl="1"/>
            <a:r>
              <a:rPr lang="pt-BR" dirty="0"/>
              <a:t>Ideal para dispositivos com severas restrições</a:t>
            </a:r>
          </a:p>
          <a:p>
            <a:pPr lvl="2"/>
            <a:r>
              <a:rPr lang="pt-BR" dirty="0"/>
              <a:t>Micro controladores (8 e 16 bits)</a:t>
            </a:r>
          </a:p>
          <a:p>
            <a:pPr lvl="2"/>
            <a:r>
              <a:rPr lang="pt-BR" dirty="0"/>
              <a:t>Poucas centenas de memória RAM</a:t>
            </a:r>
          </a:p>
          <a:p>
            <a:pPr lvl="1"/>
            <a:r>
              <a:rPr lang="pt-BR" dirty="0"/>
              <a:t>Integra o Contiki-OS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116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73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Para uma rede IPv6 de objetos inteligentes</a:t>
            </a:r>
          </a:p>
          <a:p>
            <a:r>
              <a:rPr lang="pt-BR" dirty="0"/>
              <a:t>Classificação em espectro de conexão com a Internet</a:t>
            </a:r>
          </a:p>
          <a:p>
            <a:pPr lvl="1"/>
            <a:r>
              <a:rPr lang="pt-BR" dirty="0"/>
              <a:t>De sem conexão</a:t>
            </a:r>
          </a:p>
          <a:p>
            <a:pPr lvl="1"/>
            <a:r>
              <a:rPr lang="pt-BR" dirty="0"/>
              <a:t>Até com completo acesso</a:t>
            </a:r>
          </a:p>
          <a:p>
            <a:r>
              <a:rPr lang="pt-BR" dirty="0"/>
              <a:t>Conectividade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Rede autônoma de objetos inteligentes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Internet estendida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Internet das Coisas</a:t>
            </a:r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985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br>
              <a:rPr lang="pt-BR" dirty="0"/>
            </a:br>
            <a:r>
              <a:rPr lang="pt-BR" sz="1800" dirty="0"/>
              <a:t>Visão por Adam Dunkels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74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Rede autônoma de objetos inteligentes</a:t>
            </a: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58"/>
          <a:stretch/>
        </p:blipFill>
        <p:spPr>
          <a:xfrm>
            <a:off x="1521560" y="3000581"/>
            <a:ext cx="6100881" cy="8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br>
              <a:rPr lang="pt-BR" dirty="0"/>
            </a:br>
            <a:r>
              <a:rPr lang="pt-BR" sz="1800" dirty="0"/>
              <a:t>Visão por Adam Dunkels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75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Internet Estendida</a:t>
            </a: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3" b="41122"/>
          <a:stretch/>
        </p:blipFill>
        <p:spPr>
          <a:xfrm>
            <a:off x="1521560" y="2548467"/>
            <a:ext cx="6100881" cy="176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0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br>
              <a:rPr lang="pt-BR" dirty="0"/>
            </a:br>
            <a:r>
              <a:rPr lang="pt-BR" sz="1800" dirty="0"/>
              <a:t>Visão por Adam Dunkels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76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Internet das Coisas</a:t>
            </a: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21" b="16806"/>
          <a:stretch/>
        </p:blipFill>
        <p:spPr>
          <a:xfrm>
            <a:off x="1521560" y="2912534"/>
            <a:ext cx="6100881" cy="103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Conectividade</a:t>
            </a:r>
            <a:br>
              <a:rPr lang="pt-BR" dirty="0"/>
            </a:br>
            <a:r>
              <a:rPr lang="pt-BR" sz="1800" dirty="0"/>
              <a:t>Visão por Adam Dunkels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77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88" b="15311"/>
          <a:stretch/>
        </p:blipFill>
        <p:spPr>
          <a:xfrm>
            <a:off x="357069" y="1299145"/>
            <a:ext cx="6100881" cy="4259710"/>
          </a:xfrm>
          <a:prstGeom prst="rect">
            <a:avLst/>
          </a:prstGeom>
        </p:spPr>
      </p:pic>
      <p:sp>
        <p:nvSpPr>
          <p:cNvPr id="7" name="Seta para Cima e para Baixo 6"/>
          <p:cNvSpPr/>
          <p:nvPr/>
        </p:nvSpPr>
        <p:spPr>
          <a:xfrm>
            <a:off x="6612835" y="1299145"/>
            <a:ext cx="569843" cy="487781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7337563" y="1367523"/>
            <a:ext cx="155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Sem conexão com Internet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337563" y="5299584"/>
            <a:ext cx="1554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Total acesso pela conexão com a Internet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337563" y="3276389"/>
            <a:ext cx="168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Acesso limitado através da Internet</a:t>
            </a:r>
          </a:p>
        </p:txBody>
      </p:sp>
    </p:spTree>
    <p:extLst>
      <p:ext uri="{BB962C8B-B14F-4D97-AF65-F5344CB8AC3E}">
        <p14:creationId xmlns:p14="http://schemas.microsoft.com/office/powerpoint/2010/main" val="354026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Paradigmas de comunicação</a:t>
            </a: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Muito para Um (MP2P)</a:t>
            </a:r>
          </a:p>
          <a:p>
            <a:pPr lvl="1"/>
            <a:r>
              <a:rPr lang="pt-BR" dirty="0"/>
              <a:t>Rota </a:t>
            </a:r>
            <a:r>
              <a:rPr lang="pt-BR" i="1" dirty="0"/>
              <a:t>unidirecionais para a EB</a:t>
            </a:r>
          </a:p>
          <a:p>
            <a:pPr lvl="1"/>
            <a:r>
              <a:rPr lang="pt-BR" dirty="0"/>
              <a:t>Usado para coleta de dados da rede</a:t>
            </a:r>
          </a:p>
          <a:p>
            <a:r>
              <a:rPr lang="pt-BR" dirty="0"/>
              <a:t>Problemas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Impossível confirmar as mensagens</a:t>
            </a:r>
          </a:p>
          <a:p>
            <a:r>
              <a:rPr lang="pt-BR" dirty="0"/>
              <a:t>Exemplo</a:t>
            </a:r>
          </a:p>
          <a:p>
            <a:pPr lvl="1"/>
            <a:r>
              <a:rPr lang="pt-BR" i="1" dirty="0"/>
              <a:t>Collection Tree Protocol (CTP)</a:t>
            </a:r>
          </a:p>
          <a:p>
            <a:pPr lvl="2"/>
            <a:r>
              <a:rPr lang="pt-BR" i="1" dirty="0"/>
              <a:t>ETX e Trickle Timer</a:t>
            </a:r>
          </a:p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78</a:t>
            </a:fld>
            <a:endParaRPr lang="pt-BR" dirty="0"/>
          </a:p>
        </p:txBody>
      </p:sp>
      <p:sp>
        <p:nvSpPr>
          <p:cNvPr id="77" name="Retângulo 76"/>
          <p:cNvSpPr/>
          <p:nvPr/>
        </p:nvSpPr>
        <p:spPr bwMode="auto">
          <a:xfrm>
            <a:off x="6738324" y="1690689"/>
            <a:ext cx="792110" cy="648090"/>
          </a:xfrm>
          <a:prstGeom prst="rect">
            <a:avLst/>
          </a:prstGeom>
          <a:solidFill>
            <a:srgbClr val="00CC99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EB</a:t>
            </a: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8" name="Seta para cima 77"/>
          <p:cNvSpPr/>
          <p:nvPr/>
        </p:nvSpPr>
        <p:spPr bwMode="auto">
          <a:xfrm>
            <a:off x="6177570" y="2528561"/>
            <a:ext cx="1913617" cy="2924671"/>
          </a:xfrm>
          <a:prstGeom prst="upArrow">
            <a:avLst/>
          </a:prstGeom>
          <a:solidFill>
            <a:srgbClr val="00CC99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9" name="Elipse 78"/>
          <p:cNvSpPr/>
          <p:nvPr/>
        </p:nvSpPr>
        <p:spPr bwMode="auto">
          <a:xfrm>
            <a:off x="5791284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0" name="Elipse 79"/>
          <p:cNvSpPr/>
          <p:nvPr/>
        </p:nvSpPr>
        <p:spPr bwMode="auto">
          <a:xfrm>
            <a:off x="8038556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1" name="Elipse 80"/>
          <p:cNvSpPr/>
          <p:nvPr/>
        </p:nvSpPr>
        <p:spPr bwMode="auto">
          <a:xfrm>
            <a:off x="5791284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82" name="Elipse 81"/>
          <p:cNvSpPr/>
          <p:nvPr/>
        </p:nvSpPr>
        <p:spPr bwMode="auto">
          <a:xfrm>
            <a:off x="8038556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83" name="Conector de seta reta 82"/>
          <p:cNvCxnSpPr>
            <a:stCxn id="81" idx="0"/>
            <a:endCxn id="79" idx="4"/>
          </p:cNvCxnSpPr>
          <p:nvPr/>
        </p:nvCxnSpPr>
        <p:spPr bwMode="auto">
          <a:xfrm flipV="1">
            <a:off x="6029681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Conector de seta reta 83"/>
          <p:cNvCxnSpPr>
            <a:stCxn id="82" idx="0"/>
            <a:endCxn id="80" idx="4"/>
          </p:cNvCxnSpPr>
          <p:nvPr/>
        </p:nvCxnSpPr>
        <p:spPr bwMode="auto">
          <a:xfrm flipV="1">
            <a:off x="8276953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Conector de seta reta 84"/>
          <p:cNvCxnSpPr>
            <a:stCxn id="79" idx="7"/>
          </p:cNvCxnSpPr>
          <p:nvPr/>
        </p:nvCxnSpPr>
        <p:spPr bwMode="auto">
          <a:xfrm flipV="1">
            <a:off x="6198253" y="2338779"/>
            <a:ext cx="540071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Conector de seta reta 85"/>
          <p:cNvCxnSpPr>
            <a:stCxn id="80" idx="1"/>
          </p:cNvCxnSpPr>
          <p:nvPr/>
        </p:nvCxnSpPr>
        <p:spPr bwMode="auto">
          <a:xfrm flipH="1" flipV="1">
            <a:off x="7530435" y="2338779"/>
            <a:ext cx="577946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Elipse 86"/>
          <p:cNvSpPr/>
          <p:nvPr/>
        </p:nvSpPr>
        <p:spPr bwMode="auto">
          <a:xfrm>
            <a:off x="6895982" y="3482712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88" name="Conector de seta reta 87"/>
          <p:cNvCxnSpPr>
            <a:stCxn id="87" idx="0"/>
            <a:endCxn id="77" idx="2"/>
          </p:cNvCxnSpPr>
          <p:nvPr/>
        </p:nvCxnSpPr>
        <p:spPr bwMode="auto">
          <a:xfrm flipV="1">
            <a:off x="7134379" y="2338779"/>
            <a:ext cx="0" cy="114393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Elipse 88"/>
          <p:cNvSpPr/>
          <p:nvPr/>
        </p:nvSpPr>
        <p:spPr bwMode="auto">
          <a:xfrm>
            <a:off x="6895982" y="506433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90" name="Conector de seta reta 89"/>
          <p:cNvCxnSpPr>
            <a:stCxn id="89" idx="0"/>
            <a:endCxn id="87" idx="4"/>
          </p:cNvCxnSpPr>
          <p:nvPr/>
        </p:nvCxnSpPr>
        <p:spPr bwMode="auto">
          <a:xfrm flipV="1">
            <a:off x="7134379" y="3986782"/>
            <a:ext cx="0" cy="10775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9605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Paradigmas de comunicação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79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19" name="Seta para cima 18"/>
          <p:cNvSpPr/>
          <p:nvPr/>
        </p:nvSpPr>
        <p:spPr bwMode="auto">
          <a:xfrm rot="10800000">
            <a:off x="6194764" y="2524446"/>
            <a:ext cx="1913617" cy="2924671"/>
          </a:xfrm>
          <a:prstGeom prst="upArrow">
            <a:avLst/>
          </a:prstGeom>
          <a:solidFill>
            <a:srgbClr val="00CC99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0" name="Retângulo 19"/>
          <p:cNvSpPr/>
          <p:nvPr/>
        </p:nvSpPr>
        <p:spPr bwMode="auto">
          <a:xfrm>
            <a:off x="6738324" y="1690689"/>
            <a:ext cx="792110" cy="648090"/>
          </a:xfrm>
          <a:prstGeom prst="rect">
            <a:avLst/>
          </a:prstGeom>
          <a:solidFill>
            <a:srgbClr val="00CC99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b="1" kern="0" dirty="0">
                <a:solidFill>
                  <a:srgbClr val="000000"/>
                </a:solidFill>
                <a:latin typeface="Arial" charset="0"/>
              </a:rPr>
              <a:t>EB</a:t>
            </a: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1" name="Elipse 20"/>
          <p:cNvSpPr/>
          <p:nvPr/>
        </p:nvSpPr>
        <p:spPr bwMode="auto">
          <a:xfrm>
            <a:off x="5791284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" name="Elipse 21"/>
          <p:cNvSpPr/>
          <p:nvPr/>
        </p:nvSpPr>
        <p:spPr bwMode="auto">
          <a:xfrm>
            <a:off x="8038556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" name="Elipse 22"/>
          <p:cNvSpPr/>
          <p:nvPr/>
        </p:nvSpPr>
        <p:spPr bwMode="auto">
          <a:xfrm>
            <a:off x="5791284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Elipse 23"/>
          <p:cNvSpPr/>
          <p:nvPr/>
        </p:nvSpPr>
        <p:spPr bwMode="auto">
          <a:xfrm>
            <a:off x="8038556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25" name="Conector de seta reta 24"/>
          <p:cNvCxnSpPr>
            <a:stCxn id="23" idx="0"/>
            <a:endCxn id="21" idx="4"/>
          </p:cNvCxnSpPr>
          <p:nvPr/>
        </p:nvCxnSpPr>
        <p:spPr bwMode="auto">
          <a:xfrm flipV="1">
            <a:off x="6029681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onector de seta reta 25"/>
          <p:cNvCxnSpPr>
            <a:stCxn id="24" idx="0"/>
            <a:endCxn id="22" idx="4"/>
          </p:cNvCxnSpPr>
          <p:nvPr/>
        </p:nvCxnSpPr>
        <p:spPr bwMode="auto">
          <a:xfrm flipV="1">
            <a:off x="8276953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onector de seta reta 26"/>
          <p:cNvCxnSpPr>
            <a:stCxn id="21" idx="7"/>
          </p:cNvCxnSpPr>
          <p:nvPr/>
        </p:nvCxnSpPr>
        <p:spPr bwMode="auto">
          <a:xfrm flipV="1">
            <a:off x="6198253" y="2338779"/>
            <a:ext cx="540071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onector de seta reta 27"/>
          <p:cNvCxnSpPr>
            <a:stCxn id="22" idx="1"/>
          </p:cNvCxnSpPr>
          <p:nvPr/>
        </p:nvCxnSpPr>
        <p:spPr bwMode="auto">
          <a:xfrm flipH="1" flipV="1">
            <a:off x="7530435" y="2338779"/>
            <a:ext cx="577946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Elipse 28"/>
          <p:cNvSpPr/>
          <p:nvPr/>
        </p:nvSpPr>
        <p:spPr bwMode="auto">
          <a:xfrm>
            <a:off x="6895982" y="3482712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30" name="Conector de seta reta 29"/>
          <p:cNvCxnSpPr>
            <a:stCxn id="29" idx="0"/>
            <a:endCxn id="20" idx="2"/>
          </p:cNvCxnSpPr>
          <p:nvPr/>
        </p:nvCxnSpPr>
        <p:spPr bwMode="auto">
          <a:xfrm flipV="1">
            <a:off x="7134379" y="2338779"/>
            <a:ext cx="0" cy="114393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Elipse 30"/>
          <p:cNvSpPr/>
          <p:nvPr/>
        </p:nvSpPr>
        <p:spPr bwMode="auto">
          <a:xfrm>
            <a:off x="6895982" y="506433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32" name="Conector de seta reta 31"/>
          <p:cNvCxnSpPr>
            <a:stCxn id="31" idx="0"/>
            <a:endCxn id="29" idx="4"/>
          </p:cNvCxnSpPr>
          <p:nvPr/>
        </p:nvCxnSpPr>
        <p:spPr bwMode="auto">
          <a:xfrm flipV="1">
            <a:off x="7134379" y="3986782"/>
            <a:ext cx="0" cy="10775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Espaço Reservado para Conteúdo 2"/>
          <p:cNvSpPr txBox="1">
            <a:spLocks/>
          </p:cNvSpPr>
          <p:nvPr/>
        </p:nvSpPr>
        <p:spPr>
          <a:xfrm>
            <a:off x="628650" y="1870077"/>
            <a:ext cx="5363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Um para Muitos (P2MP)</a:t>
            </a:r>
          </a:p>
          <a:p>
            <a:pPr lvl="1"/>
            <a:r>
              <a:rPr lang="pt-BR" dirty="0"/>
              <a:t>Inundação ou rotas </a:t>
            </a:r>
            <a:r>
              <a:rPr lang="pt-BR" i="1" dirty="0"/>
              <a:t>unidirecionais </a:t>
            </a:r>
            <a:r>
              <a:rPr lang="pt-BR" dirty="0"/>
              <a:t>da EB para os objetos inteligentes</a:t>
            </a:r>
          </a:p>
          <a:p>
            <a:pPr lvl="2"/>
            <a:r>
              <a:rPr lang="pt-BR" dirty="0"/>
              <a:t>Usado para Disseminação de dados da rede</a:t>
            </a:r>
          </a:p>
          <a:p>
            <a:pPr lvl="2"/>
            <a:r>
              <a:rPr lang="pt-BR" dirty="0"/>
              <a:t>Reconfiguração dos nós</a:t>
            </a:r>
          </a:p>
          <a:p>
            <a:r>
              <a:rPr lang="pt-BR" dirty="0"/>
              <a:t>Problemas</a:t>
            </a:r>
          </a:p>
          <a:p>
            <a:pPr lvl="1"/>
            <a:r>
              <a:rPr lang="pt-BR" dirty="0">
                <a:solidFill>
                  <a:srgbClr val="C00000"/>
                </a:solidFill>
              </a:rPr>
              <a:t>Impossível confirmar as mensagens</a:t>
            </a:r>
          </a:p>
          <a:p>
            <a:pPr lvl="1"/>
            <a:r>
              <a:rPr lang="pt-BR" dirty="0"/>
              <a:t>Como criar e manter as rotas de disseminação?</a:t>
            </a:r>
          </a:p>
          <a:p>
            <a:r>
              <a:rPr lang="pt-BR" dirty="0"/>
              <a:t>Exemplo</a:t>
            </a:r>
          </a:p>
          <a:p>
            <a:pPr lvl="1"/>
            <a:r>
              <a:rPr lang="pt-BR" i="1" dirty="0"/>
              <a:t>Deluge Protocol, CodeDRIP</a:t>
            </a:r>
          </a:p>
          <a:p>
            <a:pPr lvl="2"/>
            <a:endParaRPr lang="pt-BR" dirty="0"/>
          </a:p>
          <a:p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939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</a:t>
            </a:fld>
            <a:endParaRPr lang="pt-BR" dirty="0"/>
          </a:p>
        </p:txBody>
      </p:sp>
      <p:graphicFrame>
        <p:nvGraphicFramePr>
          <p:cNvPr id="10" name="Espaço Reservado para Conteú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375561"/>
              </p:ext>
            </p:extLst>
          </p:nvPr>
        </p:nvGraphicFramePr>
        <p:xfrm>
          <a:off x="668867" y="1028793"/>
          <a:ext cx="9025466" cy="4979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upo 20"/>
          <p:cNvGrpSpPr/>
          <p:nvPr/>
        </p:nvGrpSpPr>
        <p:grpSpPr>
          <a:xfrm>
            <a:off x="2796603" y="2390207"/>
            <a:ext cx="456471" cy="642879"/>
            <a:chOff x="2671244" y="2936140"/>
            <a:chExt cx="456471" cy="642879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4924" y="2936140"/>
              <a:ext cx="153680" cy="259606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748084" y="3319413"/>
              <a:ext cx="153680" cy="259606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4035" y="3200879"/>
              <a:ext cx="153680" cy="259606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71244" y="3054674"/>
              <a:ext cx="153680" cy="259606"/>
            </a:xfrm>
            <a:prstGeom prst="rect">
              <a:avLst/>
            </a:prstGeom>
          </p:spPr>
        </p:pic>
      </p:grpSp>
      <p:grpSp>
        <p:nvGrpSpPr>
          <p:cNvPr id="33" name="Grupo 32"/>
          <p:cNvGrpSpPr/>
          <p:nvPr/>
        </p:nvGrpSpPr>
        <p:grpSpPr>
          <a:xfrm>
            <a:off x="1261036" y="4851103"/>
            <a:ext cx="1233062" cy="494038"/>
            <a:chOff x="1261036" y="4851103"/>
            <a:chExt cx="1233062" cy="494038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296" y="4851103"/>
              <a:ext cx="330802" cy="330802"/>
            </a:xfrm>
            <a:prstGeom prst="rect">
              <a:avLst/>
            </a:prstGeom>
          </p:spPr>
        </p:pic>
        <p:sp>
          <p:nvSpPr>
            <p:cNvPr id="23" name="CaixaDeTexto 22"/>
            <p:cNvSpPr txBox="1"/>
            <p:nvPr/>
          </p:nvSpPr>
          <p:spPr>
            <a:xfrm>
              <a:off x="1261036" y="5083531"/>
              <a:ext cx="6751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Logística</a:t>
              </a:r>
              <a:endParaRPr lang="pt-BR" dirty="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1553851" y="5345141"/>
            <a:ext cx="1674552" cy="778663"/>
            <a:chOff x="1553851" y="5345141"/>
            <a:chExt cx="1674552" cy="778663"/>
          </a:xfrm>
        </p:grpSpPr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6603" y="5345141"/>
              <a:ext cx="431800" cy="431800"/>
            </a:xfrm>
            <a:prstGeom prst="rect">
              <a:avLst/>
            </a:prstGeom>
          </p:spPr>
        </p:pic>
        <p:sp>
          <p:nvSpPr>
            <p:cNvPr id="24" name="CaixaDeTexto 23"/>
            <p:cNvSpPr txBox="1"/>
            <p:nvPr/>
          </p:nvSpPr>
          <p:spPr>
            <a:xfrm>
              <a:off x="1553851" y="5862194"/>
              <a:ext cx="13276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Medição Inteligente</a:t>
              </a:r>
              <a:endParaRPr lang="pt-BR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3740518" y="5308600"/>
            <a:ext cx="1215739" cy="890469"/>
            <a:chOff x="3740518" y="5308600"/>
            <a:chExt cx="1215739" cy="890469"/>
          </a:xfrm>
        </p:grpSpPr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0518" y="5308600"/>
              <a:ext cx="402696" cy="402696"/>
            </a:xfrm>
            <a:prstGeom prst="rect">
              <a:avLst/>
            </a:prstGeom>
          </p:spPr>
        </p:pic>
        <p:sp>
          <p:nvSpPr>
            <p:cNvPr id="25" name="CaixaDeTexto 24"/>
            <p:cNvSpPr txBox="1"/>
            <p:nvPr/>
          </p:nvSpPr>
          <p:spPr>
            <a:xfrm>
              <a:off x="4143214" y="5937459"/>
              <a:ext cx="8130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Transporte</a:t>
              </a:r>
              <a:endParaRPr lang="pt-BR" dirty="0"/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954664" y="3908922"/>
            <a:ext cx="1399037" cy="558597"/>
            <a:chOff x="954664" y="3908922"/>
            <a:chExt cx="1399037" cy="558597"/>
          </a:xfrm>
        </p:grpSpPr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04" y="3908922"/>
              <a:ext cx="558597" cy="558597"/>
            </a:xfrm>
            <a:prstGeom prst="rect">
              <a:avLst/>
            </a:prstGeom>
          </p:spPr>
        </p:pic>
        <p:sp>
          <p:nvSpPr>
            <p:cNvPr id="26" name="CaixaDeTexto 25"/>
            <p:cNvSpPr txBox="1"/>
            <p:nvPr/>
          </p:nvSpPr>
          <p:spPr>
            <a:xfrm>
              <a:off x="954664" y="4053661"/>
              <a:ext cx="6751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Logística</a:t>
              </a:r>
              <a:endParaRPr lang="pt-BR" dirty="0"/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1126383" y="2879052"/>
            <a:ext cx="1447394" cy="646286"/>
            <a:chOff x="1126383" y="2879052"/>
            <a:chExt cx="1447394" cy="646286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4403" y="3025964"/>
              <a:ext cx="499374" cy="499374"/>
            </a:xfrm>
            <a:prstGeom prst="rect">
              <a:avLst/>
            </a:prstGeom>
          </p:spPr>
        </p:pic>
        <p:sp>
          <p:nvSpPr>
            <p:cNvPr id="27" name="CaixaDeTexto 26"/>
            <p:cNvSpPr txBox="1"/>
            <p:nvPr/>
          </p:nvSpPr>
          <p:spPr>
            <a:xfrm>
              <a:off x="1126383" y="2879052"/>
              <a:ext cx="9444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Smartphones</a:t>
              </a:r>
              <a:endParaRPr lang="pt-BR" dirty="0"/>
            </a:p>
          </p:txBody>
        </p:sp>
      </p:grpSp>
      <p:sp>
        <p:nvSpPr>
          <p:cNvPr id="28" name="CaixaDeTexto 27"/>
          <p:cNvSpPr txBox="1"/>
          <p:nvPr/>
        </p:nvSpPr>
        <p:spPr>
          <a:xfrm>
            <a:off x="2397031" y="2074273"/>
            <a:ext cx="4844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PANs</a:t>
            </a:r>
            <a:endParaRPr lang="pt-BR" dirty="0"/>
          </a:p>
        </p:txBody>
      </p:sp>
      <p:grpSp>
        <p:nvGrpSpPr>
          <p:cNvPr id="30" name="Grupo 29"/>
          <p:cNvGrpSpPr/>
          <p:nvPr/>
        </p:nvGrpSpPr>
        <p:grpSpPr>
          <a:xfrm>
            <a:off x="3625657" y="1973406"/>
            <a:ext cx="1424691" cy="794941"/>
            <a:chOff x="3625657" y="1973406"/>
            <a:chExt cx="1424691" cy="794941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5657" y="2452138"/>
              <a:ext cx="316209" cy="316209"/>
            </a:xfrm>
            <a:prstGeom prst="rect">
              <a:avLst/>
            </a:prstGeom>
          </p:spPr>
        </p:pic>
        <p:sp>
          <p:nvSpPr>
            <p:cNvPr id="29" name="CaixaDeTexto 28"/>
            <p:cNvSpPr txBox="1"/>
            <p:nvPr/>
          </p:nvSpPr>
          <p:spPr>
            <a:xfrm>
              <a:off x="3642590" y="1973406"/>
              <a:ext cx="14077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Automação Industrial</a:t>
              </a:r>
              <a:endParaRPr lang="pt-BR" dirty="0"/>
            </a:p>
          </p:txBody>
        </p:sp>
      </p:grpSp>
      <p:sp>
        <p:nvSpPr>
          <p:cNvPr id="36" name="CaixaDeTexto 35"/>
          <p:cNvSpPr txBox="1"/>
          <p:nvPr/>
        </p:nvSpPr>
        <p:spPr>
          <a:xfrm>
            <a:off x="6457950" y="6200369"/>
            <a:ext cx="18950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[Zach Shelby  e Casten Bormann]</a:t>
            </a:r>
          </a:p>
        </p:txBody>
      </p:sp>
    </p:spTree>
    <p:extLst>
      <p:ext uri="{BB962C8B-B14F-4D97-AF65-F5344CB8AC3E}">
        <p14:creationId xmlns:p14="http://schemas.microsoft.com/office/powerpoint/2010/main" val="407439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2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eta para cima e para baixo 85"/>
          <p:cNvSpPr/>
          <p:nvPr/>
        </p:nvSpPr>
        <p:spPr bwMode="auto">
          <a:xfrm>
            <a:off x="6349090" y="2338779"/>
            <a:ext cx="1570268" cy="2725559"/>
          </a:xfrm>
          <a:prstGeom prst="upDownArrow">
            <a:avLst/>
          </a:prstGeom>
          <a:solidFill>
            <a:srgbClr val="00CC99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Paradigmas de comunicação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80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73" name="Retângulo 72"/>
          <p:cNvSpPr/>
          <p:nvPr/>
        </p:nvSpPr>
        <p:spPr bwMode="auto">
          <a:xfrm>
            <a:off x="6738324" y="1690689"/>
            <a:ext cx="792110" cy="648090"/>
          </a:xfrm>
          <a:prstGeom prst="rect">
            <a:avLst/>
          </a:prstGeom>
          <a:solidFill>
            <a:srgbClr val="00CC99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EB</a:t>
            </a: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4" name="Elipse 73"/>
          <p:cNvSpPr/>
          <p:nvPr/>
        </p:nvSpPr>
        <p:spPr bwMode="auto">
          <a:xfrm>
            <a:off x="5791284" y="277869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5" name="Elipse 74"/>
          <p:cNvSpPr/>
          <p:nvPr/>
        </p:nvSpPr>
        <p:spPr bwMode="auto">
          <a:xfrm>
            <a:off x="8038556" y="277869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6" name="Elipse 75"/>
          <p:cNvSpPr/>
          <p:nvPr/>
        </p:nvSpPr>
        <p:spPr bwMode="auto">
          <a:xfrm>
            <a:off x="5791284" y="433585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77" name="Elipse 76"/>
          <p:cNvSpPr/>
          <p:nvPr/>
        </p:nvSpPr>
        <p:spPr bwMode="auto">
          <a:xfrm>
            <a:off x="8038556" y="433585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78" name="Conector de seta reta 77"/>
          <p:cNvCxnSpPr>
            <a:stCxn id="76" idx="0"/>
            <a:endCxn id="74" idx="4"/>
          </p:cNvCxnSpPr>
          <p:nvPr/>
        </p:nvCxnSpPr>
        <p:spPr bwMode="auto">
          <a:xfrm flipV="1">
            <a:off x="6029681" y="328276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Conector de seta reta 78"/>
          <p:cNvCxnSpPr>
            <a:stCxn id="77" idx="0"/>
            <a:endCxn id="75" idx="4"/>
          </p:cNvCxnSpPr>
          <p:nvPr/>
        </p:nvCxnSpPr>
        <p:spPr bwMode="auto">
          <a:xfrm flipV="1">
            <a:off x="8276953" y="328276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Conector de seta reta 79"/>
          <p:cNvCxnSpPr>
            <a:stCxn id="74" idx="7"/>
          </p:cNvCxnSpPr>
          <p:nvPr/>
        </p:nvCxnSpPr>
        <p:spPr bwMode="auto">
          <a:xfrm flipV="1">
            <a:off x="6198253" y="2266769"/>
            <a:ext cx="540071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Conector de seta reta 80"/>
          <p:cNvCxnSpPr>
            <a:stCxn id="75" idx="1"/>
          </p:cNvCxnSpPr>
          <p:nvPr/>
        </p:nvCxnSpPr>
        <p:spPr bwMode="auto">
          <a:xfrm flipH="1" flipV="1">
            <a:off x="7530435" y="2266769"/>
            <a:ext cx="577946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Elipse 81"/>
          <p:cNvSpPr/>
          <p:nvPr/>
        </p:nvSpPr>
        <p:spPr bwMode="auto">
          <a:xfrm>
            <a:off x="6895982" y="3410702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83" name="Conector de seta reta 82"/>
          <p:cNvCxnSpPr>
            <a:stCxn id="82" idx="0"/>
          </p:cNvCxnSpPr>
          <p:nvPr/>
        </p:nvCxnSpPr>
        <p:spPr bwMode="auto">
          <a:xfrm flipV="1">
            <a:off x="7134379" y="2266769"/>
            <a:ext cx="0" cy="114393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Elipse 83"/>
          <p:cNvSpPr/>
          <p:nvPr/>
        </p:nvSpPr>
        <p:spPr bwMode="auto">
          <a:xfrm>
            <a:off x="6895982" y="499232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85" name="Conector de seta reta 84"/>
          <p:cNvCxnSpPr>
            <a:stCxn id="84" idx="0"/>
            <a:endCxn id="82" idx="4"/>
          </p:cNvCxnSpPr>
          <p:nvPr/>
        </p:nvCxnSpPr>
        <p:spPr bwMode="auto">
          <a:xfrm flipV="1">
            <a:off x="7134379" y="3914772"/>
            <a:ext cx="0" cy="10775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Espaço Reservado para Conteúdo 2"/>
          <p:cNvSpPr txBox="1">
            <a:spLocks/>
          </p:cNvSpPr>
          <p:nvPr/>
        </p:nvSpPr>
        <p:spPr>
          <a:xfrm>
            <a:off x="628649" y="1870077"/>
            <a:ext cx="54885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Muitos para Um e vice-versa</a:t>
            </a:r>
          </a:p>
          <a:p>
            <a:pPr lvl="1"/>
            <a:r>
              <a:rPr lang="pt-BR" dirty="0"/>
              <a:t>Rotas bidirecionais</a:t>
            </a:r>
          </a:p>
          <a:p>
            <a:pPr lvl="2"/>
            <a:r>
              <a:rPr lang="pt-BR" dirty="0"/>
              <a:t>EB para os objetos inteligentes</a:t>
            </a:r>
          </a:p>
          <a:p>
            <a:pPr lvl="2"/>
            <a:r>
              <a:rPr lang="pt-BR" dirty="0"/>
              <a:t>Objetos inteligentes para a EB</a:t>
            </a:r>
          </a:p>
          <a:p>
            <a:r>
              <a:rPr lang="pt-BR" dirty="0"/>
              <a:t>Resolve o problema de confirmação de mensagens</a:t>
            </a:r>
          </a:p>
          <a:p>
            <a:r>
              <a:rPr lang="pt-BR" dirty="0"/>
              <a:t>Problema</a:t>
            </a:r>
          </a:p>
          <a:p>
            <a:pPr lvl="1"/>
            <a:r>
              <a:rPr lang="pt-BR" dirty="0"/>
              <a:t>Não é otimizado para comunicação entre P2P </a:t>
            </a:r>
          </a:p>
          <a:p>
            <a:r>
              <a:rPr lang="pt-BR" dirty="0"/>
              <a:t>Exemplo</a:t>
            </a:r>
          </a:p>
          <a:p>
            <a:pPr lvl="1"/>
            <a:r>
              <a:rPr lang="en-US" i="1" dirty="0"/>
              <a:t>eXtend Collection Tree Protocol (XCTP)</a:t>
            </a:r>
          </a:p>
          <a:p>
            <a:pPr lvl="2"/>
            <a:r>
              <a:rPr lang="pt-BR" dirty="0"/>
              <a:t>Extensão</a:t>
            </a:r>
            <a:r>
              <a:rPr lang="en-US" dirty="0"/>
              <a:t> do CTP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16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tas cruzadas 51"/>
          <p:cNvSpPr/>
          <p:nvPr/>
        </p:nvSpPr>
        <p:spPr bwMode="auto">
          <a:xfrm>
            <a:off x="5852927" y="2625316"/>
            <a:ext cx="2562903" cy="2349328"/>
          </a:xfrm>
          <a:prstGeom prst="quadArrow">
            <a:avLst/>
          </a:prstGeom>
          <a:solidFill>
            <a:srgbClr val="00CC99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Paradigmas de comunicação</a:t>
            </a:r>
            <a:endParaRPr lang="pt-BR" sz="1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81</a:t>
            </a:fld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t-BR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sp>
        <p:nvSpPr>
          <p:cNvPr id="33" name="Retângulo 32"/>
          <p:cNvSpPr/>
          <p:nvPr/>
        </p:nvSpPr>
        <p:spPr bwMode="auto">
          <a:xfrm>
            <a:off x="6738324" y="1690689"/>
            <a:ext cx="792110" cy="648090"/>
          </a:xfrm>
          <a:prstGeom prst="rect">
            <a:avLst/>
          </a:prstGeom>
          <a:solidFill>
            <a:srgbClr val="00CC99">
              <a:lumMod val="60000"/>
              <a:lumOff val="4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rPr>
              <a:t>EB</a:t>
            </a: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4" name="Elipse 33"/>
          <p:cNvSpPr/>
          <p:nvPr/>
        </p:nvSpPr>
        <p:spPr bwMode="auto">
          <a:xfrm>
            <a:off x="5791284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5" name="Elipse 34"/>
          <p:cNvSpPr/>
          <p:nvPr/>
        </p:nvSpPr>
        <p:spPr bwMode="auto">
          <a:xfrm>
            <a:off x="8038556" y="2850705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6" name="Elipse 35"/>
          <p:cNvSpPr/>
          <p:nvPr/>
        </p:nvSpPr>
        <p:spPr bwMode="auto">
          <a:xfrm>
            <a:off x="5791284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7" name="Elipse 36"/>
          <p:cNvSpPr/>
          <p:nvPr/>
        </p:nvSpPr>
        <p:spPr bwMode="auto">
          <a:xfrm>
            <a:off x="8038556" y="440786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38" name="Conector de seta reta 37"/>
          <p:cNvCxnSpPr>
            <a:stCxn id="36" idx="0"/>
            <a:endCxn id="34" idx="4"/>
          </p:cNvCxnSpPr>
          <p:nvPr/>
        </p:nvCxnSpPr>
        <p:spPr bwMode="auto">
          <a:xfrm flipV="1">
            <a:off x="6029681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Conector de seta reta 38"/>
          <p:cNvCxnSpPr>
            <a:stCxn id="37" idx="0"/>
            <a:endCxn id="35" idx="4"/>
          </p:cNvCxnSpPr>
          <p:nvPr/>
        </p:nvCxnSpPr>
        <p:spPr bwMode="auto">
          <a:xfrm flipV="1">
            <a:off x="8276953" y="3354775"/>
            <a:ext cx="0" cy="105309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Conector de seta reta 39"/>
          <p:cNvCxnSpPr>
            <a:stCxn id="34" idx="7"/>
          </p:cNvCxnSpPr>
          <p:nvPr/>
        </p:nvCxnSpPr>
        <p:spPr bwMode="auto">
          <a:xfrm flipV="1">
            <a:off x="6198253" y="2338779"/>
            <a:ext cx="540071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Conector de seta reta 40"/>
          <p:cNvCxnSpPr>
            <a:stCxn id="35" idx="1"/>
          </p:cNvCxnSpPr>
          <p:nvPr/>
        </p:nvCxnSpPr>
        <p:spPr bwMode="auto">
          <a:xfrm flipH="1" flipV="1">
            <a:off x="7530435" y="2338779"/>
            <a:ext cx="577946" cy="585745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Elipse 41"/>
          <p:cNvSpPr/>
          <p:nvPr/>
        </p:nvSpPr>
        <p:spPr bwMode="auto">
          <a:xfrm>
            <a:off x="6895982" y="3482712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43" name="Conector de seta reta 42"/>
          <p:cNvCxnSpPr>
            <a:stCxn id="42" idx="0"/>
            <a:endCxn id="33" idx="2"/>
          </p:cNvCxnSpPr>
          <p:nvPr/>
        </p:nvCxnSpPr>
        <p:spPr bwMode="auto">
          <a:xfrm flipV="1">
            <a:off x="7134379" y="2338779"/>
            <a:ext cx="0" cy="114393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Elipse 43"/>
          <p:cNvSpPr/>
          <p:nvPr/>
        </p:nvSpPr>
        <p:spPr bwMode="auto">
          <a:xfrm>
            <a:off x="6895982" y="5064338"/>
            <a:ext cx="476794" cy="504070"/>
          </a:xfrm>
          <a:prstGeom prst="ellipse">
            <a:avLst/>
          </a:prstGeom>
          <a:solidFill>
            <a:srgbClr val="00B8FF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45" name="Conector de seta reta 44"/>
          <p:cNvCxnSpPr>
            <a:stCxn id="44" idx="0"/>
            <a:endCxn id="42" idx="4"/>
          </p:cNvCxnSpPr>
          <p:nvPr/>
        </p:nvCxnSpPr>
        <p:spPr bwMode="auto">
          <a:xfrm flipV="1">
            <a:off x="7134379" y="3986782"/>
            <a:ext cx="0" cy="1077556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Conector de seta reta 45"/>
          <p:cNvCxnSpPr>
            <a:stCxn id="34" idx="5"/>
            <a:endCxn id="42" idx="2"/>
          </p:cNvCxnSpPr>
          <p:nvPr/>
        </p:nvCxnSpPr>
        <p:spPr bwMode="auto">
          <a:xfrm>
            <a:off x="6198253" y="3280956"/>
            <a:ext cx="697729" cy="4537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Conector de seta reta 46"/>
          <p:cNvCxnSpPr>
            <a:stCxn id="42" idx="6"/>
            <a:endCxn id="35" idx="3"/>
          </p:cNvCxnSpPr>
          <p:nvPr/>
        </p:nvCxnSpPr>
        <p:spPr bwMode="auto">
          <a:xfrm flipV="1">
            <a:off x="7372776" y="3280956"/>
            <a:ext cx="735605" cy="453791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onector de seta reta 47"/>
          <p:cNvCxnSpPr>
            <a:stCxn id="37" idx="2"/>
            <a:endCxn id="42" idx="5"/>
          </p:cNvCxnSpPr>
          <p:nvPr/>
        </p:nvCxnSpPr>
        <p:spPr bwMode="auto">
          <a:xfrm flipH="1" flipV="1">
            <a:off x="7302951" y="3912963"/>
            <a:ext cx="735605" cy="7469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Conector de seta reta 48"/>
          <p:cNvCxnSpPr>
            <a:stCxn id="36" idx="6"/>
            <a:endCxn id="42" idx="3"/>
          </p:cNvCxnSpPr>
          <p:nvPr/>
        </p:nvCxnSpPr>
        <p:spPr bwMode="auto">
          <a:xfrm flipV="1">
            <a:off x="6268078" y="3912963"/>
            <a:ext cx="697729" cy="74694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Conector de seta reta 49"/>
          <p:cNvCxnSpPr>
            <a:stCxn id="36" idx="5"/>
            <a:endCxn id="44" idx="2"/>
          </p:cNvCxnSpPr>
          <p:nvPr/>
        </p:nvCxnSpPr>
        <p:spPr bwMode="auto">
          <a:xfrm>
            <a:off x="6198253" y="4838119"/>
            <a:ext cx="697729" cy="47825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Conector de seta reta 50"/>
          <p:cNvCxnSpPr>
            <a:stCxn id="44" idx="6"/>
            <a:endCxn id="37" idx="3"/>
          </p:cNvCxnSpPr>
          <p:nvPr/>
        </p:nvCxnSpPr>
        <p:spPr bwMode="auto">
          <a:xfrm flipV="1">
            <a:off x="7372776" y="4838119"/>
            <a:ext cx="735605" cy="478254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Espaço Reservado para Conteúdo 2"/>
          <p:cNvSpPr txBox="1">
            <a:spLocks/>
          </p:cNvSpPr>
          <p:nvPr/>
        </p:nvSpPr>
        <p:spPr>
          <a:xfrm>
            <a:off x="628650" y="1870077"/>
            <a:ext cx="536315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Ponto a Ponto (P2P)</a:t>
            </a:r>
          </a:p>
          <a:p>
            <a:pPr lvl="1"/>
            <a:r>
              <a:rPr lang="pt-BR" dirty="0"/>
              <a:t>Paradigma mais genérico</a:t>
            </a:r>
          </a:p>
          <a:p>
            <a:pPr lvl="2"/>
            <a:r>
              <a:rPr lang="pt-BR" dirty="0"/>
              <a:t>Habilita comunicação par-a-par</a:t>
            </a:r>
          </a:p>
          <a:p>
            <a:r>
              <a:rPr lang="pt-BR" dirty="0"/>
              <a:t>Problemas</a:t>
            </a:r>
          </a:p>
          <a:p>
            <a:pPr lvl="1"/>
            <a:r>
              <a:rPr lang="pt-BR" dirty="0"/>
              <a:t>Mais complexidade</a:t>
            </a:r>
          </a:p>
          <a:p>
            <a:pPr lvl="1"/>
            <a:r>
              <a:rPr lang="pt-BR" dirty="0"/>
              <a:t>Maior requisito de processamento e memória</a:t>
            </a:r>
          </a:p>
          <a:p>
            <a:pPr lvl="2"/>
            <a:r>
              <a:rPr lang="pt-BR" dirty="0"/>
              <a:t>Muitas vezes impraticável em IoT</a:t>
            </a:r>
          </a:p>
          <a:p>
            <a:r>
              <a:rPr lang="pt-BR" dirty="0"/>
              <a:t>Exemplo</a:t>
            </a:r>
          </a:p>
          <a:p>
            <a:pPr lvl="1"/>
            <a:r>
              <a:rPr lang="pt-BR" dirty="0"/>
              <a:t>RPL</a:t>
            </a:r>
          </a:p>
          <a:p>
            <a:pPr lvl="2"/>
            <a:r>
              <a:rPr lang="pt-BR" dirty="0"/>
              <a:t>Estado da arte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698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(RPL - Ripple)</a:t>
            </a:r>
            <a:br>
              <a:rPr lang="en-US" dirty="0"/>
            </a:br>
            <a:r>
              <a:rPr lang="en-US" dirty="0"/>
              <a:t>IPv6 Routing Protocol for Low-Power and Lossy Networks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RoLL</a:t>
            </a:r>
            <a:r>
              <a:rPr lang="pt-BR" dirty="0"/>
              <a:t> </a:t>
            </a:r>
            <a:r>
              <a:rPr lang="pt-BR" i="1" dirty="0"/>
              <a:t>Working Group </a:t>
            </a:r>
          </a:p>
          <a:p>
            <a:pPr lvl="1"/>
            <a:r>
              <a:rPr lang="pt-BR" dirty="0"/>
              <a:t>Projeto e padronização</a:t>
            </a:r>
          </a:p>
          <a:p>
            <a:pPr lvl="1"/>
            <a:r>
              <a:rPr lang="pt-BR" dirty="0"/>
              <a:t>Protocolo padrão para uso do IPv6 em LLN</a:t>
            </a:r>
          </a:p>
          <a:p>
            <a:r>
              <a:rPr lang="pt-BR" dirty="0"/>
              <a:t>Mecanismo básico</a:t>
            </a:r>
          </a:p>
          <a:p>
            <a:pPr lvl="1"/>
            <a:r>
              <a:rPr lang="pt-BR" dirty="0"/>
              <a:t>Grafo Acíclico Direcionado (DAG) e MP2P</a:t>
            </a:r>
          </a:p>
          <a:p>
            <a:pPr lvl="2"/>
            <a:r>
              <a:rPr lang="pt-BR" dirty="0"/>
              <a:t>Manutenção do DAG</a:t>
            </a:r>
          </a:p>
          <a:p>
            <a:pPr lvl="1"/>
            <a:r>
              <a:rPr lang="pt-BR" dirty="0"/>
              <a:t>Anúncio de rotas e P2MP</a:t>
            </a:r>
          </a:p>
          <a:p>
            <a:pPr lvl="1"/>
            <a:r>
              <a:rPr lang="pt-BR" dirty="0"/>
              <a:t>P2P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pPr lvl="1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82</a:t>
            </a:fld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371806"/>
              </p:ext>
            </p:extLst>
          </p:nvPr>
        </p:nvGraphicFramePr>
        <p:xfrm>
          <a:off x="6229105" y="4290646"/>
          <a:ext cx="2515090" cy="188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" name="Acrobat Document" r:id="rId3" imgW="9139320" imgH="6858000" progId="AcroExch.Document.DC">
                  <p:embed/>
                </p:oleObj>
              </mc:Choice>
              <mc:Fallback>
                <p:oleObj name="Acrobat Document" r:id="rId3" imgW="9139320" imgH="6858000" progId="AcroExch.Document.DC">
                  <p:embed/>
                  <p:pic>
                    <p:nvPicPr>
                      <p:cNvPr id="0" name="Picture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9105" y="4290646"/>
                        <a:ext cx="2515090" cy="188631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2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83</a:t>
            </a:fld>
            <a:endParaRPr lang="pt-BR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>
          <a:xfrm>
            <a:off x="4500563" y="1417638"/>
            <a:ext cx="4529138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Principais tipos de mensagens:</a:t>
            </a:r>
          </a:p>
          <a:p>
            <a:pPr lvl="1"/>
            <a:r>
              <a:rPr lang="pt-BR" i="1" dirty="0"/>
              <a:t>DODAG Information Object (DIO)</a:t>
            </a:r>
          </a:p>
          <a:p>
            <a:pPr lvl="2"/>
            <a:r>
              <a:rPr lang="pt-BR" dirty="0"/>
              <a:t>mensagens deste tipo são utilizadas para anunciar um DODAG e suas características</a:t>
            </a:r>
          </a:p>
          <a:p>
            <a:pPr marL="685800" lvl="2" indent="0">
              <a:buNone/>
            </a:pPr>
            <a:endParaRPr lang="pt-BR" dirty="0"/>
          </a:p>
          <a:p>
            <a:pPr lvl="1"/>
            <a:r>
              <a:rPr lang="fr-FR" i="1" dirty="0"/>
              <a:t>DODAG Destination Advertisement Object (DAO)</a:t>
            </a:r>
            <a:endParaRPr lang="pt-BR" i="1" dirty="0"/>
          </a:p>
          <a:p>
            <a:pPr lvl="2"/>
            <a:r>
              <a:rPr lang="pt-BR" dirty="0"/>
              <a:t>utilizadas durante o processo de notificação de rotas descendentes</a:t>
            </a:r>
            <a:endParaRPr lang="pt-BR" altLang="pt-BR" dirty="0">
              <a:ea typeface="ＭＳ Ｐゴシック" panose="020B0600070205080204" pitchFamily="34" charset="-128"/>
            </a:endParaRPr>
          </a:p>
        </p:txBody>
      </p:sp>
      <p:sp>
        <p:nvSpPr>
          <p:cNvPr id="51" name="Rectangle 47"/>
          <p:cNvSpPr/>
          <p:nvPr/>
        </p:nvSpPr>
        <p:spPr>
          <a:xfrm>
            <a:off x="190817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2" name="Rectangle 48"/>
          <p:cNvSpPr/>
          <p:nvPr/>
        </p:nvSpPr>
        <p:spPr>
          <a:xfrm>
            <a:off x="2239963" y="18383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Rectangle 49"/>
          <p:cNvSpPr/>
          <p:nvPr/>
        </p:nvSpPr>
        <p:spPr>
          <a:xfrm>
            <a:off x="2547938" y="1741488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54" name="Straight Connector 18"/>
          <p:cNvCxnSpPr>
            <a:stCxn id="93" idx="1"/>
            <a:endCxn id="6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1"/>
          <p:cNvCxnSpPr>
            <a:stCxn id="93" idx="2"/>
            <a:endCxn id="61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4"/>
          <p:cNvCxnSpPr>
            <a:stCxn id="93" idx="3"/>
            <a:endCxn id="62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7"/>
          <p:cNvCxnSpPr>
            <a:stCxn id="61" idx="6"/>
            <a:endCxn id="62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39"/>
          <p:cNvCxnSpPr>
            <a:stCxn id="63" idx="4"/>
            <a:endCxn id="68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33"/>
          <p:cNvCxnSpPr>
            <a:stCxn id="62" idx="4"/>
            <a:endCxn id="63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0" name="Straight Connector 33"/>
          <p:cNvCxnSpPr>
            <a:stCxn id="61" idx="5"/>
            <a:endCxn id="63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72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73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4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5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6" name="Straight Connector 52"/>
          <p:cNvCxnSpPr>
            <a:stCxn id="60" idx="6"/>
            <a:endCxn id="61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109"/>
          <p:cNvCxnSpPr>
            <a:stCxn id="65" idx="3"/>
            <a:endCxn id="66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0" name="Straight Connector 113"/>
          <p:cNvCxnSpPr>
            <a:stCxn id="65" idx="5"/>
            <a:endCxn id="67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23"/>
          <p:cNvCxnSpPr>
            <a:stCxn id="68" idx="0"/>
            <a:endCxn id="61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28"/>
          <p:cNvCxnSpPr>
            <a:stCxn id="64" idx="5"/>
            <a:endCxn id="68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132"/>
          <p:cNvCxnSpPr>
            <a:stCxn id="61" idx="3"/>
            <a:endCxn id="64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137"/>
          <p:cNvCxnSpPr>
            <a:stCxn id="64" idx="2"/>
            <a:endCxn id="65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9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0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1" name="Straight Connector 54"/>
          <p:cNvCxnSpPr>
            <a:stCxn id="66" idx="6"/>
            <a:endCxn id="67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3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</p:spTree>
    <p:extLst>
      <p:ext uri="{BB962C8B-B14F-4D97-AF65-F5344CB8AC3E}">
        <p14:creationId xmlns:p14="http://schemas.microsoft.com/office/powerpoint/2010/main" val="369148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84</a:t>
            </a:fld>
            <a:endParaRPr lang="pt-BR" dirty="0"/>
          </a:p>
        </p:txBody>
      </p:sp>
      <p:sp>
        <p:nvSpPr>
          <p:cNvPr id="50" name="Rectangle 3"/>
          <p:cNvSpPr txBox="1">
            <a:spLocks noChangeArrowheads="1"/>
          </p:cNvSpPr>
          <p:nvPr/>
        </p:nvSpPr>
        <p:spPr>
          <a:xfrm>
            <a:off x="4500563" y="1417638"/>
            <a:ext cx="4529138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Enlaces são ponderados com ETX</a:t>
            </a:r>
          </a:p>
          <a:p>
            <a:pPr lvl="1"/>
            <a:r>
              <a:rPr lang="pt-BR" sz="2000" i="1" dirty="0"/>
              <a:t>Expected Transmissions Counter </a:t>
            </a:r>
            <a:r>
              <a:rPr lang="pt-BR" sz="1800" dirty="0"/>
              <a:t>(ETX)</a:t>
            </a:r>
            <a:endParaRPr lang="pt-BR" altLang="pt-BR" sz="18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ETX captura as variações na qualidade dos enlaces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Baseado no ETX os nós podem escolher os melhores enlaces</a:t>
            </a:r>
          </a:p>
          <a:p>
            <a:pPr lvl="1"/>
            <a:endParaRPr lang="pt-BR" altLang="pt-BR" sz="20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Função Objetivo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Métrica + objetivo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Exemplo: ETX + mínimo ETX</a:t>
            </a:r>
            <a:endParaRPr lang="pt-BR" altLang="pt-BR" dirty="0">
              <a:ea typeface="ＭＳ Ｐゴシック" panose="020B0600070205080204" pitchFamily="34" charset="-128"/>
            </a:endParaRPr>
          </a:p>
        </p:txBody>
      </p:sp>
      <p:sp>
        <p:nvSpPr>
          <p:cNvPr id="51" name="Rectangle 47"/>
          <p:cNvSpPr/>
          <p:nvPr/>
        </p:nvSpPr>
        <p:spPr>
          <a:xfrm>
            <a:off x="190817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2" name="Rectangle 48"/>
          <p:cNvSpPr/>
          <p:nvPr/>
        </p:nvSpPr>
        <p:spPr>
          <a:xfrm>
            <a:off x="2239963" y="18383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Rectangle 49"/>
          <p:cNvSpPr/>
          <p:nvPr/>
        </p:nvSpPr>
        <p:spPr>
          <a:xfrm>
            <a:off x="2547938" y="1741488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54" name="Straight Connector 18"/>
          <p:cNvCxnSpPr>
            <a:stCxn id="93" idx="1"/>
            <a:endCxn id="6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1"/>
          <p:cNvCxnSpPr>
            <a:stCxn id="93" idx="2"/>
            <a:endCxn id="61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24"/>
          <p:cNvCxnSpPr>
            <a:stCxn id="93" idx="3"/>
            <a:endCxn id="62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7"/>
          <p:cNvCxnSpPr>
            <a:stCxn id="61" idx="6"/>
            <a:endCxn id="62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39"/>
          <p:cNvCxnSpPr>
            <a:stCxn id="63" idx="4"/>
            <a:endCxn id="68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133"/>
          <p:cNvCxnSpPr>
            <a:stCxn id="62" idx="4"/>
            <a:endCxn id="63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69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0" name="Straight Connector 33"/>
          <p:cNvCxnSpPr>
            <a:stCxn id="61" idx="5"/>
            <a:endCxn id="63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72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73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4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5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6" name="Straight Connector 52"/>
          <p:cNvCxnSpPr>
            <a:stCxn id="60" idx="6"/>
            <a:endCxn id="61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109"/>
          <p:cNvCxnSpPr>
            <a:stCxn id="65" idx="3"/>
            <a:endCxn id="66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0" name="Straight Connector 113"/>
          <p:cNvCxnSpPr>
            <a:stCxn id="65" idx="5"/>
            <a:endCxn id="67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23"/>
          <p:cNvCxnSpPr>
            <a:stCxn id="68" idx="0"/>
            <a:endCxn id="61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28"/>
          <p:cNvCxnSpPr>
            <a:stCxn id="64" idx="5"/>
            <a:endCxn id="68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132"/>
          <p:cNvCxnSpPr>
            <a:stCxn id="61" idx="3"/>
            <a:endCxn id="64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137"/>
          <p:cNvCxnSpPr>
            <a:stCxn id="64" idx="2"/>
            <a:endCxn id="65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9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0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1" name="Straight Connector 54"/>
          <p:cNvCxnSpPr>
            <a:stCxn id="66" idx="6"/>
            <a:endCxn id="67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3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</p:spTree>
    <p:extLst>
      <p:ext uri="{BB962C8B-B14F-4D97-AF65-F5344CB8AC3E}">
        <p14:creationId xmlns:p14="http://schemas.microsoft.com/office/powerpoint/2010/main" val="31758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85</a:t>
            </a:fld>
            <a:endParaRPr lang="pt-BR" dirty="0"/>
          </a:p>
        </p:txBody>
      </p:sp>
      <p:sp>
        <p:nvSpPr>
          <p:cNvPr id="140" name="Rectangle 47"/>
          <p:cNvSpPr/>
          <p:nvPr/>
        </p:nvSpPr>
        <p:spPr>
          <a:xfrm>
            <a:off x="190817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41" name="Rectangle 48"/>
          <p:cNvSpPr/>
          <p:nvPr/>
        </p:nvSpPr>
        <p:spPr>
          <a:xfrm>
            <a:off x="2239963" y="18383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42" name="Rectangle 49"/>
          <p:cNvSpPr/>
          <p:nvPr/>
        </p:nvSpPr>
        <p:spPr>
          <a:xfrm>
            <a:off x="2547938" y="1741488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143" name="Straight Connector 18"/>
          <p:cNvCxnSpPr>
            <a:stCxn id="186" idx="1"/>
            <a:endCxn id="15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21"/>
          <p:cNvCxnSpPr>
            <a:stCxn id="186" idx="2"/>
            <a:endCxn id="151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24"/>
          <p:cNvCxnSpPr>
            <a:stCxn id="186" idx="3"/>
            <a:endCxn id="152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27"/>
          <p:cNvCxnSpPr>
            <a:stCxn id="151" idx="6"/>
            <a:endCxn id="152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39"/>
          <p:cNvCxnSpPr>
            <a:stCxn id="153" idx="4"/>
            <a:endCxn id="158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33"/>
          <p:cNvCxnSpPr>
            <a:stCxn id="152" idx="4"/>
            <a:endCxn id="153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3"/>
          <p:cNvSpPr txBox="1">
            <a:spLocks noChangeArrowheads="1"/>
          </p:cNvSpPr>
          <p:nvPr/>
        </p:nvSpPr>
        <p:spPr>
          <a:xfrm>
            <a:off x="4581525" y="1535112"/>
            <a:ext cx="4338637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LBR-1 </a:t>
            </a:r>
            <a:r>
              <a:rPr lang="pt-BR" altLang="pt-BR" sz="2400" i="1" dirty="0">
                <a:ea typeface="ＭＳ Ｐゴシック" panose="020B0600070205080204" pitchFamily="34" charset="-128"/>
              </a:rPr>
              <a:t>broadcast</a:t>
            </a:r>
            <a:r>
              <a:rPr lang="pt-BR" altLang="pt-BR" sz="2400" dirty="0">
                <a:ea typeface="ＭＳ Ｐゴシック" panose="020B0600070205080204" pitchFamily="34" charset="-128"/>
              </a:rPr>
              <a:t> DIO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Nós A, B, C recebem e processam o DIO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Nós A, B, C consideram o ETX dos enlaces para LBR-1 e calcula a função objetivo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Os nós A, B, C adicionam LBR-1 ao como ‘pai’ em seu DAG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15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151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152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153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154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155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156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157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158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159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60" name="Straight Connector 33"/>
          <p:cNvCxnSpPr>
            <a:stCxn id="151" idx="5"/>
            <a:endCxn id="153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162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163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64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65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66" name="Straight Connector 52"/>
          <p:cNvCxnSpPr>
            <a:stCxn id="150" idx="6"/>
            <a:endCxn id="151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68" name="Straight Connector 109"/>
          <p:cNvCxnSpPr>
            <a:stCxn id="155" idx="3"/>
            <a:endCxn id="156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70" name="Straight Connector 113"/>
          <p:cNvCxnSpPr>
            <a:stCxn id="155" idx="5"/>
            <a:endCxn id="157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23"/>
          <p:cNvCxnSpPr>
            <a:stCxn id="158" idx="0"/>
            <a:endCxn id="151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28"/>
          <p:cNvCxnSpPr>
            <a:stCxn id="154" idx="5"/>
            <a:endCxn id="158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32"/>
          <p:cNvCxnSpPr>
            <a:stCxn id="151" idx="3"/>
            <a:endCxn id="154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37"/>
          <p:cNvCxnSpPr>
            <a:stCxn id="154" idx="2"/>
            <a:endCxn id="155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17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9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80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81" name="Straight Connector 54"/>
          <p:cNvCxnSpPr>
            <a:stCxn id="156" idx="6"/>
            <a:endCxn id="157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83" name="Straight Connector 50"/>
          <p:cNvCxnSpPr>
            <a:stCxn id="186" idx="1"/>
            <a:endCxn id="15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51"/>
          <p:cNvCxnSpPr>
            <a:stCxn id="186" idx="2"/>
            <a:endCxn id="151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56"/>
          <p:cNvCxnSpPr>
            <a:stCxn id="186" idx="3"/>
            <a:endCxn id="152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</p:spTree>
    <p:extLst>
      <p:ext uri="{BB962C8B-B14F-4D97-AF65-F5344CB8AC3E}">
        <p14:creationId xmlns:p14="http://schemas.microsoft.com/office/powerpoint/2010/main" val="375632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092 0.1527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76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L 1.66667E-6 0.1148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74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4444E-6 L 0.11493 0.1386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47" y="6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7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51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0" grpId="1" animBg="1"/>
      <p:bldP spid="140" grpId="2" animBg="1"/>
      <p:bldP spid="141" grpId="0" animBg="1"/>
      <p:bldP spid="141" grpId="1" animBg="1"/>
      <p:bldP spid="141" grpId="2" animBg="1"/>
      <p:bldP spid="142" grpId="0" animBg="1"/>
      <p:bldP spid="142" grpId="1" animBg="1"/>
      <p:bldP spid="142" grpId="2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86</a:t>
            </a:fld>
            <a:endParaRPr lang="pt-BR" dirty="0"/>
          </a:p>
        </p:txBody>
      </p:sp>
      <p:sp>
        <p:nvSpPr>
          <p:cNvPr id="52" name="Rectangle 45"/>
          <p:cNvSpPr/>
          <p:nvPr/>
        </p:nvSpPr>
        <p:spPr>
          <a:xfrm>
            <a:off x="3824288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Rectangle 47"/>
          <p:cNvSpPr/>
          <p:nvPr/>
        </p:nvSpPr>
        <p:spPr>
          <a:xfrm>
            <a:off x="3824288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4" name="Rectangle 49"/>
          <p:cNvSpPr/>
          <p:nvPr/>
        </p:nvSpPr>
        <p:spPr>
          <a:xfrm>
            <a:off x="3824288" y="286861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cxnSp>
        <p:nvCxnSpPr>
          <p:cNvPr id="56" name="Straight Connector 18"/>
          <p:cNvCxnSpPr>
            <a:stCxn id="77" idx="1"/>
            <a:endCxn id="63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21"/>
          <p:cNvCxnSpPr>
            <a:stCxn id="77" idx="2"/>
            <a:endCxn id="64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24"/>
          <p:cNvCxnSpPr>
            <a:stCxn id="77" idx="3"/>
            <a:endCxn id="55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7"/>
          <p:cNvCxnSpPr>
            <a:stCxn id="64" idx="6"/>
            <a:endCxn id="55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39"/>
          <p:cNvCxnSpPr>
            <a:stCxn id="65" idx="4"/>
            <a:endCxn id="70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33"/>
          <p:cNvCxnSpPr>
            <a:stCxn id="55" idx="4"/>
            <a:endCxn id="65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O temporizador do nó C expira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C </a:t>
            </a:r>
            <a:r>
              <a:rPr lang="pt-BR" altLang="pt-BR" sz="2400" i="1" dirty="0">
                <a:ea typeface="ＭＳ Ｐゴシック" panose="020B0600070205080204" pitchFamily="34" charset="-128"/>
              </a:rPr>
              <a:t>broadcast </a:t>
            </a:r>
            <a:r>
              <a:rPr lang="pt-BR" altLang="pt-BR" sz="2400" dirty="0">
                <a:ea typeface="ＭＳ Ｐゴシック" panose="020B0600070205080204" pitchFamily="34" charset="-128"/>
              </a:rPr>
              <a:t>DIO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LBR-1 ignora DIO do nó mais “distante”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pode adicionar C como rota alternativa para a EB, mantendo profundidade 3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 é anexado ao DAG com profundidade 3 ao adicionar o nó C como pai no seu DAG</a:t>
            </a:r>
          </a:p>
          <a:p>
            <a:pPr>
              <a:buFontTx/>
              <a:buChar char="-"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66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7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8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71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2" name="Straight Connector 33"/>
          <p:cNvCxnSpPr>
            <a:stCxn id="64" idx="5"/>
            <a:endCxn id="65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74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75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6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7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78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9" name="Straight Connector 52"/>
          <p:cNvCxnSpPr>
            <a:stCxn id="63" idx="6"/>
            <a:endCxn id="64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1" name="Straight Connector 109"/>
          <p:cNvCxnSpPr>
            <a:stCxn id="67" idx="3"/>
            <a:endCxn id="68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3" name="Straight Connector 113"/>
          <p:cNvCxnSpPr>
            <a:stCxn id="67" idx="5"/>
            <a:endCxn id="69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123"/>
          <p:cNvCxnSpPr>
            <a:stCxn id="70" idx="0"/>
            <a:endCxn id="64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28"/>
          <p:cNvCxnSpPr>
            <a:stCxn id="66" idx="5"/>
            <a:endCxn id="70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132"/>
          <p:cNvCxnSpPr>
            <a:stCxn id="64" idx="3"/>
            <a:endCxn id="66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37"/>
          <p:cNvCxnSpPr>
            <a:stCxn id="66" idx="2"/>
            <a:endCxn id="67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9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0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1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2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93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4" name="Straight Connector 54"/>
          <p:cNvCxnSpPr>
            <a:stCxn id="68" idx="6"/>
            <a:endCxn id="69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6" name="Straight Connector 51"/>
          <p:cNvCxnSpPr>
            <a:stCxn id="55" idx="2"/>
            <a:endCxn id="64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62"/>
          <p:cNvCxnSpPr>
            <a:stCxn id="55" idx="4"/>
            <a:endCxn id="65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45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14375 -0.1708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87" y="-854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96296E-6 L -0.16389 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9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5.55556E-7 0.1527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87</a:t>
            </a:fld>
            <a:endParaRPr lang="pt-BR" dirty="0"/>
          </a:p>
        </p:txBody>
      </p:sp>
      <p:cxnSp>
        <p:nvCxnSpPr>
          <p:cNvPr id="51" name="Straight Connector 18"/>
          <p:cNvCxnSpPr>
            <a:stCxn id="119" idx="1"/>
            <a:endCxn id="104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21"/>
          <p:cNvCxnSpPr>
            <a:stCxn id="119" idx="2"/>
            <a:endCxn id="105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24"/>
          <p:cNvCxnSpPr>
            <a:stCxn id="119" idx="3"/>
            <a:endCxn id="106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27"/>
          <p:cNvCxnSpPr>
            <a:stCxn id="106" idx="2"/>
            <a:endCxn id="105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39"/>
          <p:cNvCxnSpPr>
            <a:stCxn id="107" idx="4"/>
            <a:endCxn id="112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33"/>
          <p:cNvCxnSpPr>
            <a:stCxn id="106" idx="4"/>
            <a:endCxn id="107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RESUMO: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tem profundidade 1, pode alcançar ::/0 via LBR-1 com ETX 1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tem profundidade 3, seu pai no DAG é LBR-1 e pode alcançar ::/0 via LBR-1 ou via C  com ETX 3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C tem profundidade 2, alcança ::/0 via LBR-1 com ETX 2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 tem profundidade 3, alcança ::/0 via C com ETX 3</a:t>
            </a:r>
          </a:p>
          <a:p>
            <a:pPr>
              <a:buFontTx/>
              <a:buChar char="-"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104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105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106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107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108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109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110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111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112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113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14" name="Straight Connector 33"/>
          <p:cNvCxnSpPr>
            <a:stCxn id="105" idx="5"/>
            <a:endCxn id="107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116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117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18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19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120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21" name="Straight Connector 52"/>
          <p:cNvCxnSpPr>
            <a:stCxn id="104" idx="6"/>
            <a:endCxn id="105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23" name="Straight Connector 109"/>
          <p:cNvCxnSpPr>
            <a:stCxn id="109" idx="3"/>
            <a:endCxn id="110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25" name="Straight Connector 113"/>
          <p:cNvCxnSpPr>
            <a:stCxn id="109" idx="5"/>
            <a:endCxn id="11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3"/>
          <p:cNvCxnSpPr>
            <a:stCxn id="112" idx="0"/>
            <a:endCxn id="105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8"/>
          <p:cNvCxnSpPr>
            <a:stCxn id="108" idx="5"/>
            <a:endCxn id="112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32"/>
          <p:cNvCxnSpPr>
            <a:stCxn id="105" idx="3"/>
            <a:endCxn id="108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37"/>
          <p:cNvCxnSpPr>
            <a:stCxn id="108" idx="2"/>
            <a:endCxn id="109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131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2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3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4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5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36" name="Straight Connector 54"/>
          <p:cNvCxnSpPr>
            <a:stCxn id="110" idx="6"/>
            <a:endCxn id="111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707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88</a:t>
            </a:fld>
            <a:endParaRPr lang="pt-BR" dirty="0"/>
          </a:p>
        </p:txBody>
      </p:sp>
      <p:cxnSp>
        <p:nvCxnSpPr>
          <p:cNvPr id="46" name="Straight Connector 27"/>
          <p:cNvCxnSpPr>
            <a:stCxn id="59" idx="6"/>
            <a:endCxn id="50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1"/>
          <p:cNvCxnSpPr>
            <a:stCxn id="72" idx="2"/>
            <a:endCxn id="59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1"/>
          <p:cNvCxnSpPr>
            <a:stCxn id="50" idx="2"/>
            <a:endCxn id="59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62"/>
          <p:cNvCxnSpPr>
            <a:stCxn id="50" idx="4"/>
            <a:endCxn id="60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52" name="Rectangle 47"/>
          <p:cNvSpPr/>
          <p:nvPr/>
        </p:nvSpPr>
        <p:spPr>
          <a:xfrm>
            <a:off x="784225" y="277177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Rectangle 49"/>
          <p:cNvSpPr/>
          <p:nvPr/>
        </p:nvSpPr>
        <p:spPr>
          <a:xfrm>
            <a:off x="784225" y="286861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54" name="Straight Connector 18"/>
          <p:cNvCxnSpPr>
            <a:stCxn id="72" idx="1"/>
            <a:endCxn id="5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4"/>
          <p:cNvCxnSpPr>
            <a:stCxn id="72" idx="3"/>
            <a:endCxn id="50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39"/>
          <p:cNvCxnSpPr>
            <a:stCxn id="60" idx="4"/>
            <a:endCxn id="65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3"/>
          <p:cNvSpPr txBox="1">
            <a:spLocks noChangeArrowheads="1"/>
          </p:cNvSpPr>
          <p:nvPr/>
        </p:nvSpPr>
        <p:spPr>
          <a:xfrm>
            <a:off x="4500563" y="1600200"/>
            <a:ext cx="447357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Temporizador de A expira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</a:t>
            </a:r>
            <a:r>
              <a:rPr lang="pt-BR" altLang="pt-BR" sz="2400" i="1" dirty="0">
                <a:ea typeface="ＭＳ Ｐゴシック" panose="020B0600070205080204" pitchFamily="34" charset="-128"/>
              </a:rPr>
              <a:t>broadcast </a:t>
            </a:r>
            <a:r>
              <a:rPr lang="pt-BR" altLang="pt-BR" sz="2400" dirty="0">
                <a:ea typeface="ＭＳ Ｐゴシック" panose="020B0600070205080204" pitchFamily="34" charset="-128"/>
              </a:rPr>
              <a:t>DIO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LBR-1 ignora DIO de nós mais “distantes”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adiciona 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pode melhorar sua FO melhorando sua posição no DAG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</a:t>
            </a:r>
            <a:r>
              <a:rPr lang="pt-BR" altLang="pt-BR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remove </a:t>
            </a:r>
            <a:r>
              <a:rPr lang="pt-BR" altLang="pt-BR" sz="2400" dirty="0">
                <a:ea typeface="ＭＳ Ｐゴシック" panose="020B0600070205080204" pitchFamily="34" charset="-128"/>
              </a:rPr>
              <a:t>LBR-1 e C como seus pais do DAG</a:t>
            </a:r>
          </a:p>
        </p:txBody>
      </p:sp>
      <p:sp>
        <p:nvSpPr>
          <p:cNvPr id="5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59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66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7" name="Straight Connector 33"/>
          <p:cNvCxnSpPr>
            <a:stCxn id="59" idx="5"/>
            <a:endCxn id="60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69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70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1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2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73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4" name="Straight Connector 52"/>
          <p:cNvCxnSpPr>
            <a:stCxn id="58" idx="6"/>
            <a:endCxn id="59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6" name="Straight Connector 109"/>
          <p:cNvCxnSpPr>
            <a:stCxn id="62" idx="3"/>
            <a:endCxn id="63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113"/>
          <p:cNvCxnSpPr>
            <a:stCxn id="62" idx="5"/>
            <a:endCxn id="64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23"/>
          <p:cNvCxnSpPr>
            <a:stCxn id="65" idx="0"/>
            <a:endCxn id="59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128"/>
          <p:cNvCxnSpPr>
            <a:stCxn id="61" idx="5"/>
            <a:endCxn id="65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32"/>
          <p:cNvCxnSpPr>
            <a:stCxn id="59" idx="3"/>
            <a:endCxn id="61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37"/>
          <p:cNvCxnSpPr>
            <a:stCxn id="61" idx="2"/>
            <a:endCxn id="62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4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6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9" name="Straight Connector 54"/>
          <p:cNvCxnSpPr>
            <a:stCxn id="63" idx="6"/>
            <a:endCxn id="64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91" name="Straight Connector 61"/>
          <p:cNvCxnSpPr>
            <a:stCxn id="72" idx="2"/>
            <a:endCxn id="59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65"/>
          <p:cNvCxnSpPr>
            <a:stCxn id="58" idx="6"/>
            <a:endCxn id="59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4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9.25069E-8 L 0.12362 -0.1514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81" y="-758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96296E-6 L 0.15365 2.96296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7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3" grpId="0" animBg="1"/>
      <p:bldP spid="53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89</a:t>
            </a:fld>
            <a:endParaRPr lang="pt-BR" dirty="0"/>
          </a:p>
        </p:txBody>
      </p:sp>
      <p:cxnSp>
        <p:nvCxnSpPr>
          <p:cNvPr id="51" name="Straight Connector 18"/>
          <p:cNvCxnSpPr>
            <a:stCxn id="114" idx="1"/>
            <a:endCxn id="99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21"/>
          <p:cNvCxnSpPr>
            <a:stCxn id="114" idx="2"/>
            <a:endCxn id="100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24"/>
          <p:cNvCxnSpPr>
            <a:stCxn id="114" idx="3"/>
            <a:endCxn id="101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27"/>
          <p:cNvCxnSpPr>
            <a:stCxn id="101" idx="2"/>
            <a:endCxn id="100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39"/>
          <p:cNvCxnSpPr>
            <a:stCxn id="102" idx="4"/>
            <a:endCxn id="107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33"/>
          <p:cNvCxnSpPr>
            <a:stCxn id="101" idx="4"/>
            <a:endCxn id="102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3"/>
          <p:cNvSpPr txBox="1">
            <a:spLocks noChangeArrowheads="1"/>
          </p:cNvSpPr>
          <p:nvPr/>
        </p:nvSpPr>
        <p:spPr>
          <a:xfrm>
            <a:off x="4500563" y="1600200"/>
            <a:ext cx="433546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altLang="pt-BR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RESUMO:</a:t>
            </a:r>
            <a:endParaRPr lang="en-US" altLang="pt-BR" sz="24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profundidade 1, ::/0 via LBR-1 com ETX 2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profundidade 2, ::/0 via A com ETX 2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C profundidade 2, ::/0 via LBR-1 com ETX 2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 profundidade 3, ::/0 via C com ETX 3</a:t>
            </a:r>
          </a:p>
          <a:p>
            <a:pPr>
              <a:buFontTx/>
              <a:buChar char="-"/>
            </a:pPr>
            <a:endParaRPr lang="en-US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99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100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101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102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103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104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105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106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107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108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09" name="Straight Connector 33"/>
          <p:cNvCxnSpPr>
            <a:stCxn id="100" idx="5"/>
            <a:endCxn id="102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111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112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13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14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115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16" name="Straight Connector 52"/>
          <p:cNvCxnSpPr>
            <a:stCxn id="99" idx="6"/>
            <a:endCxn id="100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18" name="Straight Connector 109"/>
          <p:cNvCxnSpPr>
            <a:stCxn id="104" idx="3"/>
            <a:endCxn id="105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20" name="Straight Connector 113"/>
          <p:cNvCxnSpPr>
            <a:stCxn id="104" idx="5"/>
            <a:endCxn id="106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3"/>
          <p:cNvCxnSpPr>
            <a:stCxn id="107" idx="0"/>
            <a:endCxn id="100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8"/>
          <p:cNvCxnSpPr>
            <a:stCxn id="103" idx="5"/>
            <a:endCxn id="107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32"/>
          <p:cNvCxnSpPr>
            <a:stCxn id="100" idx="3"/>
            <a:endCxn id="103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37"/>
          <p:cNvCxnSpPr>
            <a:stCxn id="103" idx="2"/>
            <a:endCxn id="104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12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2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2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29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30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31" name="Straight Connector 54"/>
          <p:cNvCxnSpPr>
            <a:stCxn id="105" idx="6"/>
            <a:endCxn id="106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7818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IoT?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380268" y="1825625"/>
            <a:ext cx="8383465" cy="4351338"/>
          </a:xfrm>
        </p:spPr>
        <p:txBody>
          <a:bodyPr>
            <a:normAutofit/>
          </a:bodyPr>
          <a:lstStyle/>
          <a:p>
            <a:r>
              <a:rPr lang="pt-BR" dirty="0"/>
              <a:t>IoT tem alterado o conceito de Redes de Computadores</a:t>
            </a:r>
          </a:p>
          <a:p>
            <a:pPr lvl="1"/>
            <a:r>
              <a:rPr lang="pt-BR" i="1" dirty="0"/>
              <a:t>“Rede de Computadores é um conjunto de computadores autônomos interconectados por uma única tecnologia.”</a:t>
            </a:r>
          </a:p>
          <a:p>
            <a:pPr marL="685800" lvl="2" indent="0">
              <a:buNone/>
            </a:pPr>
            <a:r>
              <a:rPr lang="pt-BR" dirty="0"/>
              <a:t>							[Tanenbaum 2002]</a:t>
            </a:r>
          </a:p>
          <a:p>
            <a:pPr lvl="1"/>
            <a:endParaRPr lang="pt-BR" dirty="0"/>
          </a:p>
          <a:p>
            <a:pPr lvl="1"/>
            <a:r>
              <a:rPr lang="pt-BR" i="1" dirty="0"/>
              <a:t>“[...] A principal característica das Redes de Computadores é a sua generalidade, isto é, elas são construídas sobre dispositivos de propósito geral e não são otimizadas para fins específicos tais como as redes de telefonia e TV [...]”</a:t>
            </a:r>
          </a:p>
          <a:p>
            <a:pPr marL="342900" lvl="1" indent="0">
              <a:buNone/>
            </a:pPr>
            <a:r>
              <a:rPr lang="pt-BR" i="1" dirty="0"/>
              <a:t>							</a:t>
            </a:r>
            <a:r>
              <a:rPr lang="pt-BR" sz="1800" dirty="0"/>
              <a:t>[Peterson and Davie 2011]</a:t>
            </a:r>
          </a:p>
          <a:p>
            <a:pPr lvl="2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98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Const. do DAG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90</a:t>
            </a:fld>
            <a:endParaRPr lang="pt-BR" dirty="0"/>
          </a:p>
        </p:txBody>
      </p:sp>
      <p:cxnSp>
        <p:nvCxnSpPr>
          <p:cNvPr id="46" name="Straight Connector 18"/>
          <p:cNvCxnSpPr>
            <a:stCxn id="69" idx="1"/>
            <a:endCxn id="54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1"/>
          <p:cNvCxnSpPr>
            <a:stCxn id="69" idx="2"/>
            <a:endCxn id="55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24"/>
          <p:cNvCxnSpPr>
            <a:stCxn id="69" idx="3"/>
            <a:endCxn id="56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7"/>
          <p:cNvCxnSpPr>
            <a:stCxn id="56" idx="2"/>
            <a:endCxn id="55" idx="6"/>
          </p:cNvCxnSpPr>
          <p:nvPr/>
        </p:nvCxnSpPr>
        <p:spPr>
          <a:xfrm rot="10800000"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9"/>
          <p:cNvCxnSpPr>
            <a:stCxn id="57" idx="4"/>
            <a:endCxn id="62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33"/>
          <p:cNvCxnSpPr>
            <a:stCxn id="56" idx="4"/>
            <a:endCxn id="57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Construção do DAG  continua…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E é mantida continuamente através de temporizadores baseado no </a:t>
            </a:r>
            <a:r>
              <a:rPr lang="pt-BR" altLang="pt-BR" sz="2400" i="1" dirty="0">
                <a:ea typeface="ＭＳ Ｐゴシック" panose="020B0600070205080204" pitchFamily="34" charset="-128"/>
              </a:rPr>
              <a:t>Trickle Timer</a:t>
            </a: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C</a:t>
            </a:r>
          </a:p>
        </p:txBody>
      </p:sp>
      <p:sp>
        <p:nvSpPr>
          <p:cNvPr id="57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E</a:t>
            </a:r>
          </a:p>
        </p:txBody>
      </p:sp>
      <p:sp>
        <p:nvSpPr>
          <p:cNvPr id="58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59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chemeClr val="bg1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I</a:t>
            </a:r>
          </a:p>
        </p:txBody>
      </p:sp>
      <p:sp>
        <p:nvSpPr>
          <p:cNvPr id="63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4" name="Straight Connector 33"/>
          <p:cNvCxnSpPr>
            <a:stCxn id="55" idx="5"/>
            <a:endCxn id="57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66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67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8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9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70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1" name="Straight Connector 52"/>
          <p:cNvCxnSpPr>
            <a:stCxn id="54" idx="6"/>
            <a:endCxn id="55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3" name="Straight Connector 109"/>
          <p:cNvCxnSpPr>
            <a:stCxn id="59" idx="3"/>
            <a:endCxn id="60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5" name="Straight Connector 113"/>
          <p:cNvCxnSpPr>
            <a:stCxn id="59" idx="5"/>
            <a:endCxn id="6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123"/>
          <p:cNvCxnSpPr>
            <a:stCxn id="62" idx="0"/>
            <a:endCxn id="55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28"/>
          <p:cNvCxnSpPr>
            <a:stCxn id="58" idx="5"/>
            <a:endCxn id="62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32"/>
          <p:cNvCxnSpPr>
            <a:stCxn id="55" idx="3"/>
            <a:endCxn id="58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137"/>
          <p:cNvCxnSpPr>
            <a:stCxn id="58" idx="2"/>
            <a:endCxn id="59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81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2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3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4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6" name="Straight Connector 54"/>
          <p:cNvCxnSpPr>
            <a:stCxn id="60" idx="6"/>
            <a:endCxn id="61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8" name="Straight Connector 50"/>
          <p:cNvCxnSpPr>
            <a:stCxn id="57" idx="4"/>
            <a:endCxn id="62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51"/>
          <p:cNvCxnSpPr>
            <a:stCxn id="59" idx="3"/>
            <a:endCxn id="60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56"/>
          <p:cNvCxnSpPr>
            <a:stCxn id="59" idx="5"/>
            <a:endCxn id="6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57"/>
          <p:cNvCxnSpPr>
            <a:stCxn id="58" idx="5"/>
            <a:endCxn id="62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58"/>
          <p:cNvCxnSpPr>
            <a:stCxn id="55" idx="3"/>
            <a:endCxn id="58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59"/>
          <p:cNvCxnSpPr>
            <a:stCxn id="58" idx="2"/>
            <a:endCxn id="59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o 6"/>
          <p:cNvGrpSpPr/>
          <p:nvPr/>
        </p:nvGrpSpPr>
        <p:grpSpPr>
          <a:xfrm>
            <a:off x="4563671" y="4240996"/>
            <a:ext cx="4042241" cy="1179558"/>
            <a:chOff x="4563671" y="4240996"/>
            <a:chExt cx="4042241" cy="117955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858"/>
            <a:stretch/>
          </p:blipFill>
          <p:spPr>
            <a:xfrm>
              <a:off x="4587143" y="4240996"/>
              <a:ext cx="4018769" cy="533227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4563671" y="4774223"/>
              <a:ext cx="21022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rgbClr val="485663"/>
                  </a:solidFill>
                </a:rPr>
                <a:t>Aumenta o intervalo</a:t>
              </a:r>
            </a:p>
          </p:txBody>
        </p:sp>
        <p:sp>
          <p:nvSpPr>
            <p:cNvPr id="134" name="CaixaDeTexto 133"/>
            <p:cNvSpPr txBox="1"/>
            <p:nvPr/>
          </p:nvSpPr>
          <p:spPr>
            <a:xfrm>
              <a:off x="6854826" y="4774223"/>
              <a:ext cx="11656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rgbClr val="485663"/>
                  </a:solidFill>
                </a:rPr>
                <a:t>Reinicia o 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8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4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5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5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altLang="pt-BR" dirty="0">
                <a:ea typeface="ＭＳ Ｐゴシック" panose="020B0600070205080204" pitchFamily="34" charset="-128"/>
              </a:rPr>
              <a:t>MP2P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91</a:t>
            </a:fld>
            <a:endParaRPr lang="pt-BR" dirty="0"/>
          </a:p>
        </p:txBody>
      </p:sp>
      <p:sp>
        <p:nvSpPr>
          <p:cNvPr id="147" name="Rectangle 56"/>
          <p:cNvSpPr/>
          <p:nvPr/>
        </p:nvSpPr>
        <p:spPr>
          <a:xfrm>
            <a:off x="752475" y="285750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48" name="Rectangle 55"/>
          <p:cNvSpPr/>
          <p:nvPr/>
        </p:nvSpPr>
        <p:spPr>
          <a:xfrm>
            <a:off x="2179638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49" name="Rectangle 58"/>
          <p:cNvSpPr/>
          <p:nvPr/>
        </p:nvSpPr>
        <p:spPr>
          <a:xfrm>
            <a:off x="3827463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0" name="Rectangle 53"/>
          <p:cNvSpPr/>
          <p:nvPr/>
        </p:nvSpPr>
        <p:spPr>
          <a:xfrm>
            <a:off x="3827463" y="39925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1" name="Rectangle 48"/>
          <p:cNvSpPr/>
          <p:nvPr/>
        </p:nvSpPr>
        <p:spPr>
          <a:xfrm>
            <a:off x="3019425" y="513715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2" name="Rectangle 49"/>
          <p:cNvSpPr/>
          <p:nvPr/>
        </p:nvSpPr>
        <p:spPr>
          <a:xfrm>
            <a:off x="3019425" y="5330825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3" name="Rectangle 47"/>
          <p:cNvSpPr/>
          <p:nvPr/>
        </p:nvSpPr>
        <p:spPr>
          <a:xfrm>
            <a:off x="1760538" y="53260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4" name="Rectangle 46"/>
          <p:cNvSpPr/>
          <p:nvPr/>
        </p:nvSpPr>
        <p:spPr>
          <a:xfrm>
            <a:off x="385763" y="5132388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5" name="Rectangle 50"/>
          <p:cNvSpPr/>
          <p:nvPr/>
        </p:nvSpPr>
        <p:spPr>
          <a:xfrm>
            <a:off x="752475" y="3895725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6" name="Rectangle 51"/>
          <p:cNvSpPr/>
          <p:nvPr/>
        </p:nvSpPr>
        <p:spPr>
          <a:xfrm>
            <a:off x="1836738" y="407035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7" name="Rectangle 59"/>
          <p:cNvSpPr/>
          <p:nvPr/>
        </p:nvSpPr>
        <p:spPr>
          <a:xfrm>
            <a:off x="3827463" y="4078288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15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A</a:t>
            </a:r>
          </a:p>
        </p:txBody>
      </p:sp>
      <p:sp>
        <p:nvSpPr>
          <p:cNvPr id="159" name="Oval 5"/>
          <p:cNvSpPr>
            <a:spLocks noChangeArrowheads="1"/>
          </p:cNvSpPr>
          <p:nvPr/>
        </p:nvSpPr>
        <p:spPr bwMode="auto">
          <a:xfrm>
            <a:off x="3657600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</a:t>
            </a:r>
          </a:p>
        </p:txBody>
      </p:sp>
      <p:sp>
        <p:nvSpPr>
          <p:cNvPr id="160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D</a:t>
            </a:r>
          </a:p>
        </p:txBody>
      </p:sp>
      <p:sp>
        <p:nvSpPr>
          <p:cNvPr id="161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F</a:t>
            </a:r>
          </a:p>
        </p:txBody>
      </p:sp>
      <p:sp>
        <p:nvSpPr>
          <p:cNvPr id="162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G</a:t>
            </a:r>
          </a:p>
        </p:txBody>
      </p:sp>
      <p:sp>
        <p:nvSpPr>
          <p:cNvPr id="163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H</a:t>
            </a:r>
          </a:p>
        </p:txBody>
      </p:sp>
      <p:cxnSp>
        <p:nvCxnSpPr>
          <p:cNvPr id="164" name="Straight Connector 18"/>
          <p:cNvCxnSpPr>
            <a:stCxn id="177" idx="1"/>
            <a:endCxn id="15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21"/>
          <p:cNvCxnSpPr>
            <a:stCxn id="177" idx="2"/>
            <a:endCxn id="197" idx="0"/>
          </p:cNvCxnSpPr>
          <p:nvPr/>
        </p:nvCxnSpPr>
        <p:spPr>
          <a:xfrm rot="5400000">
            <a:off x="1994694" y="2378869"/>
            <a:ext cx="611188" cy="63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24"/>
          <p:cNvCxnSpPr>
            <a:stCxn id="177" idx="3"/>
            <a:endCxn id="198" idx="1"/>
          </p:cNvCxnSpPr>
          <p:nvPr/>
        </p:nvCxnSpPr>
        <p:spPr>
          <a:xfrm>
            <a:off x="2767013" y="1838325"/>
            <a:ext cx="968375" cy="9271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27"/>
          <p:cNvCxnSpPr>
            <a:stCxn id="197" idx="6"/>
            <a:endCxn id="198" idx="2"/>
          </p:cNvCxnSpPr>
          <p:nvPr/>
        </p:nvCxnSpPr>
        <p:spPr>
          <a:xfrm>
            <a:off x="2563813" y="2954338"/>
            <a:ext cx="1093787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39"/>
          <p:cNvCxnSpPr>
            <a:stCxn id="159" idx="4"/>
            <a:endCxn id="196" idx="7"/>
          </p:cNvCxnSpPr>
          <p:nvPr/>
        </p:nvCxnSpPr>
        <p:spPr>
          <a:xfrm rot="5400000">
            <a:off x="3199607" y="4412456"/>
            <a:ext cx="792162" cy="6572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33"/>
          <p:cNvCxnSpPr>
            <a:stCxn id="198" idx="4"/>
            <a:endCxn id="159" idx="0"/>
          </p:cNvCxnSpPr>
          <p:nvPr/>
        </p:nvCxnSpPr>
        <p:spPr>
          <a:xfrm rot="5400000">
            <a:off x="3629025" y="3516313"/>
            <a:ext cx="59055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MP2P tráfego flui pelo DAG até a EB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DAG pode manter conectividade com outros prefixos Root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Os nós podem se anexar a vários DAGs para satisfazer as necessidades da aplicação</a:t>
            </a:r>
          </a:p>
        </p:txBody>
      </p:sp>
      <p:sp>
        <p:nvSpPr>
          <p:cNvPr id="171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72" name="Straight Connector 33"/>
          <p:cNvCxnSpPr>
            <a:stCxn id="197" idx="5"/>
            <a:endCxn id="159" idx="1"/>
          </p:cNvCxnSpPr>
          <p:nvPr/>
        </p:nvCxnSpPr>
        <p:spPr>
          <a:xfrm rot="16200000" flipH="1">
            <a:off x="2737644" y="2891631"/>
            <a:ext cx="746125" cy="1249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55"/>
          <p:cNvSpPr txBox="1">
            <a:spLocks noChangeArrowheads="1"/>
          </p:cNvSpPr>
          <p:nvPr/>
        </p:nvSpPr>
        <p:spPr bwMode="auto">
          <a:xfrm>
            <a:off x="2239963" y="2308225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3</a:t>
            </a:r>
          </a:p>
        </p:txBody>
      </p:sp>
      <p:sp>
        <p:nvSpPr>
          <p:cNvPr id="174" name="TextBox 156"/>
          <p:cNvSpPr txBox="1">
            <a:spLocks noChangeArrowheads="1"/>
          </p:cNvSpPr>
          <p:nvPr/>
        </p:nvSpPr>
        <p:spPr bwMode="auto">
          <a:xfrm>
            <a:off x="32131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2</a:t>
            </a:r>
          </a:p>
        </p:txBody>
      </p:sp>
      <p:sp>
        <p:nvSpPr>
          <p:cNvPr id="175" name="TextBox 160"/>
          <p:cNvSpPr txBox="1">
            <a:spLocks noChangeArrowheads="1"/>
          </p:cNvSpPr>
          <p:nvPr/>
        </p:nvSpPr>
        <p:spPr bwMode="auto">
          <a:xfrm>
            <a:off x="2943225" y="32210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6" name="TextBox 165"/>
          <p:cNvSpPr txBox="1">
            <a:spLocks noChangeArrowheads="1"/>
          </p:cNvSpPr>
          <p:nvPr/>
        </p:nvSpPr>
        <p:spPr bwMode="auto">
          <a:xfrm>
            <a:off x="3921125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77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178" name="TextBox 187"/>
          <p:cNvSpPr txBox="1">
            <a:spLocks noChangeArrowheads="1"/>
          </p:cNvSpPr>
          <p:nvPr/>
        </p:nvSpPr>
        <p:spPr bwMode="auto">
          <a:xfrm>
            <a:off x="29670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79" name="Straight Connector 52"/>
          <p:cNvCxnSpPr>
            <a:stCxn id="158" idx="6"/>
            <a:endCxn id="197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81" name="Straight Connector 109"/>
          <p:cNvCxnSpPr>
            <a:stCxn id="161" idx="3"/>
            <a:endCxn id="162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83" name="Straight Connector 113"/>
          <p:cNvCxnSpPr>
            <a:stCxn id="161" idx="5"/>
            <a:endCxn id="163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23"/>
          <p:cNvCxnSpPr>
            <a:stCxn id="196" idx="0"/>
            <a:endCxn id="197" idx="4"/>
          </p:cNvCxnSpPr>
          <p:nvPr/>
        </p:nvCxnSpPr>
        <p:spPr>
          <a:xfrm rot="16200000" flipV="1">
            <a:off x="1768475" y="3749676"/>
            <a:ext cx="1838325" cy="78105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28"/>
          <p:cNvCxnSpPr>
            <a:stCxn id="160" idx="5"/>
            <a:endCxn id="196" idx="1"/>
          </p:cNvCxnSpPr>
          <p:nvPr/>
        </p:nvCxnSpPr>
        <p:spPr>
          <a:xfrm rot="16200000" flipH="1">
            <a:off x="2060575" y="4308475"/>
            <a:ext cx="869950" cy="78740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32"/>
          <p:cNvCxnSpPr>
            <a:stCxn id="197" idx="3"/>
            <a:endCxn id="160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37"/>
          <p:cNvCxnSpPr>
            <a:stCxn id="160" idx="2"/>
            <a:endCxn id="161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>
            <a:spLocks noChangeArrowheads="1"/>
          </p:cNvSpPr>
          <p:nvPr/>
        </p:nvSpPr>
        <p:spPr bwMode="auto">
          <a:xfrm>
            <a:off x="2590800" y="3889375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4</a:t>
            </a:r>
          </a:p>
        </p:txBody>
      </p:sp>
      <p:sp>
        <p:nvSpPr>
          <p:cNvPr id="189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0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1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2" name="TextBox 187"/>
          <p:cNvSpPr txBox="1">
            <a:spLocks noChangeArrowheads="1"/>
          </p:cNvSpPr>
          <p:nvPr/>
        </p:nvSpPr>
        <p:spPr bwMode="auto">
          <a:xfrm>
            <a:off x="3387725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3" name="TextBox 187"/>
          <p:cNvSpPr txBox="1">
            <a:spLocks noChangeArrowheads="1"/>
          </p:cNvSpPr>
          <p:nvPr/>
        </p:nvSpPr>
        <p:spPr bwMode="auto">
          <a:xfrm>
            <a:off x="2374900" y="44005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194" name="Straight Connector 54"/>
          <p:cNvCxnSpPr>
            <a:stCxn id="162" idx="6"/>
            <a:endCxn id="163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196" name="Oval 5"/>
          <p:cNvSpPr>
            <a:spLocks noChangeArrowheads="1"/>
          </p:cNvSpPr>
          <p:nvPr/>
        </p:nvSpPr>
        <p:spPr bwMode="auto">
          <a:xfrm>
            <a:off x="2811463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I</a:t>
            </a:r>
          </a:p>
        </p:txBody>
      </p:sp>
      <p:sp>
        <p:nvSpPr>
          <p:cNvPr id="197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B</a:t>
            </a:r>
          </a:p>
        </p:txBody>
      </p:sp>
      <p:sp>
        <p:nvSpPr>
          <p:cNvPr id="198" name="Oval 5"/>
          <p:cNvSpPr>
            <a:spLocks noChangeArrowheads="1"/>
          </p:cNvSpPr>
          <p:nvPr/>
        </p:nvSpPr>
        <p:spPr bwMode="auto">
          <a:xfrm>
            <a:off x="3657600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C</a:t>
            </a:r>
          </a:p>
        </p:txBody>
      </p:sp>
      <p:cxnSp>
        <p:nvCxnSpPr>
          <p:cNvPr id="199" name="Straight Arrow Connector 60"/>
          <p:cNvCxnSpPr>
            <a:cxnSpLocks noChangeShapeType="1"/>
            <a:stCxn id="177" idx="0"/>
          </p:cNvCxnSpPr>
          <p:nvPr/>
        </p:nvCxnSpPr>
        <p:spPr bwMode="auto">
          <a:xfrm rot="5400000" flipH="1" flipV="1">
            <a:off x="2112963" y="1409700"/>
            <a:ext cx="38100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940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2222E-6 0.03426 L 0.0401 -0.154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94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0.00972 L -0.11025 -0.183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965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0833 0.00972 L -0.12934 -0.1555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-826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38889E-6 4.81481E-6 L 0.08837 -0.1935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0" y="-967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0.02547 L 0.11858 0.0254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66667E-6 1.11111E-6 L 0.0375 -0.1768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884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0.00162 L 3.33333E-6 -0.1638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8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94444E-6 2.96296E-6 L 0.13715 -0.1574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58" y="-787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2.59259E-6 L -0.13924 -0.1590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2" y="-79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33333E-6 0.00162 L -0.18021 -0.176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-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 animBg="1"/>
      <p:bldP spid="157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92</a:t>
            </a:fld>
            <a:endParaRPr lang="pt-BR" dirty="0"/>
          </a:p>
        </p:txBody>
      </p:sp>
      <p:cxnSp>
        <p:nvCxnSpPr>
          <p:cNvPr id="58" name="Straight Connector 18"/>
          <p:cNvCxnSpPr>
            <a:stCxn id="67" idx="1"/>
            <a:endCxn id="60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Alguns nós podem armazenar rotas descentes (LBR-1, A, F)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São nós com mais recursos computacionais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Outros não podem (B, D)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Nós com restrições de memória</a:t>
            </a:r>
          </a:p>
          <a:p>
            <a:pPr lvl="1"/>
            <a:endParaRPr lang="pt-BR" altLang="pt-BR" sz="2000" dirty="0">
              <a:ea typeface="ＭＳ Ｐゴシック" panose="020B0600070205080204" pitchFamily="34" charset="-128"/>
            </a:endParaRP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EB deve disparar as mensagens DAO (para construção das rotas descendentes)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Ou por nós que detectam mudanças na topologia da rede</a:t>
            </a:r>
          </a:p>
          <a:p>
            <a:endParaRPr lang="pt-BR" altLang="pt-BR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60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61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62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63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64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5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66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7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68" name="Straight Connector 52"/>
          <p:cNvCxnSpPr>
            <a:stCxn id="60" idx="6"/>
            <a:endCxn id="61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0" name="Straight Connector 109"/>
          <p:cNvCxnSpPr>
            <a:stCxn id="63" idx="3"/>
            <a:endCxn id="64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2" name="Straight Connector 113"/>
          <p:cNvCxnSpPr>
            <a:stCxn id="63" idx="5"/>
            <a:endCxn id="65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132"/>
          <p:cNvCxnSpPr>
            <a:stCxn id="61" idx="3"/>
            <a:endCxn id="62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37"/>
          <p:cNvCxnSpPr>
            <a:stCxn id="62" idx="2"/>
            <a:endCxn id="63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6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54"/>
          <p:cNvCxnSpPr>
            <a:stCxn id="64" idx="6"/>
            <a:endCxn id="65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8169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93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27" name="Rectangle 33"/>
          <p:cNvSpPr/>
          <p:nvPr/>
        </p:nvSpPr>
        <p:spPr>
          <a:xfrm>
            <a:off x="1719263" y="5229225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8" name="Rectangle 32"/>
          <p:cNvSpPr/>
          <p:nvPr/>
        </p:nvSpPr>
        <p:spPr>
          <a:xfrm>
            <a:off x="385763" y="532606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29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0" name="Rectangle 30"/>
          <p:cNvSpPr/>
          <p:nvPr/>
        </p:nvSpPr>
        <p:spPr>
          <a:xfrm>
            <a:off x="752475" y="40735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1" name="Rectangle 27"/>
          <p:cNvSpPr/>
          <p:nvPr/>
        </p:nvSpPr>
        <p:spPr>
          <a:xfrm>
            <a:off x="752475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2" name="Rectangle 28"/>
          <p:cNvSpPr/>
          <p:nvPr/>
        </p:nvSpPr>
        <p:spPr>
          <a:xfrm>
            <a:off x="2179638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3" name="Rectangle 29"/>
          <p:cNvSpPr/>
          <p:nvPr/>
        </p:nvSpPr>
        <p:spPr>
          <a:xfrm>
            <a:off x="1760538" y="399256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4" name="Rectangle 31"/>
          <p:cNvSpPr/>
          <p:nvPr/>
        </p:nvSpPr>
        <p:spPr>
          <a:xfrm>
            <a:off x="752475" y="399256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5" name="Straight Connector 18"/>
          <p:cNvCxnSpPr>
            <a:stCxn id="38" idx="1"/>
            <a:endCxn id="52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LBR-1 dispara DAO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G emite DAO para F indicando que a sub rede que pode ser alcançada através dele, isto é, o prefixo G::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armazena G:: via G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H emite DAO para F para o prefixo de destino H::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armazena H:: via H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7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38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39" name="Straight Connector 52"/>
          <p:cNvCxnSpPr>
            <a:stCxn id="52" idx="6"/>
            <a:endCxn id="53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1" name="Straight Connector 109"/>
          <p:cNvCxnSpPr>
            <a:stCxn id="55" idx="3"/>
            <a:endCxn id="56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3" name="Straight Connector 113"/>
          <p:cNvCxnSpPr>
            <a:stCxn id="55" idx="5"/>
            <a:endCxn id="5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32"/>
          <p:cNvCxnSpPr>
            <a:stCxn id="53" idx="3"/>
            <a:endCxn id="54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7"/>
          <p:cNvCxnSpPr>
            <a:stCxn id="54" idx="2"/>
            <a:endCxn id="55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9" name="Straight Connector 54"/>
          <p:cNvCxnSpPr>
            <a:stCxn id="56" idx="6"/>
            <a:endCxn id="51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1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52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15871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-0.14115 0.1928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66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0.01598 L 0.14809 0.0159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0.01598 L -0.03697 0.168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86 0.00324 L -0.11545 0.0064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5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0.00649 L -0.04306 0.1835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884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0.00649 L 0.11389 0.2018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55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03784 -0.1921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85185E-6 L -0.10799 -0.19954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9" y="-9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94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57" name="Rectangle 35"/>
          <p:cNvSpPr/>
          <p:nvPr/>
        </p:nvSpPr>
        <p:spPr>
          <a:xfrm>
            <a:off x="752475" y="3976688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8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60" name="Rectangle 33"/>
          <p:cNvSpPr/>
          <p:nvPr/>
        </p:nvSpPr>
        <p:spPr>
          <a:xfrm>
            <a:off x="1719263" y="5229225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1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2" name="Rectangle 30"/>
          <p:cNvSpPr/>
          <p:nvPr/>
        </p:nvSpPr>
        <p:spPr>
          <a:xfrm>
            <a:off x="752475" y="4073525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3" name="Rectangle 27"/>
          <p:cNvSpPr/>
          <p:nvPr/>
        </p:nvSpPr>
        <p:spPr>
          <a:xfrm>
            <a:off x="752475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4" name="Rectangle 28"/>
          <p:cNvSpPr/>
          <p:nvPr/>
        </p:nvSpPr>
        <p:spPr>
          <a:xfrm>
            <a:off x="2179638" y="285750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5" name="Rectangle 29"/>
          <p:cNvSpPr/>
          <p:nvPr/>
        </p:nvSpPr>
        <p:spPr>
          <a:xfrm>
            <a:off x="1760538" y="399256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66" name="Rectangle 31"/>
          <p:cNvSpPr/>
          <p:nvPr/>
        </p:nvSpPr>
        <p:spPr>
          <a:xfrm>
            <a:off x="752475" y="3992563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67" name="Straight Connector 18"/>
          <p:cNvCxnSpPr>
            <a:stCxn id="75" idx="1"/>
            <a:endCxn id="69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Suponha que F tem o prefixo F*:: que agrega os prefixos {F::, G::, H::}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Esta estratégia de agregação está além do escopo do RPL</a:t>
            </a:r>
          </a:p>
          <a:p>
            <a:pPr lvl="1"/>
            <a:r>
              <a:rPr lang="pt-BR" altLang="pt-BR" sz="2000" i="1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Ainda não existe implementação oficial e padronizada para esta abordagem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emite DAO para D indicando que o prefixo F*:: é alcançável através de F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D não pode armazenar…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pPr lvl="1" algn="ctr">
              <a:buFontTx/>
              <a:buNone/>
            </a:pPr>
            <a:r>
              <a:rPr lang="pt-BR" altLang="pt-BR" sz="2000" dirty="0">
                <a:ea typeface="ＭＳ Ｐゴシック" panose="020B0600070205080204" pitchFamily="34" charset="-128"/>
              </a:rPr>
              <a:t>(continua...)</a:t>
            </a: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73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4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5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76" name="Straight Connector 52"/>
          <p:cNvCxnSpPr>
            <a:stCxn id="69" idx="6"/>
            <a:endCxn id="70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78" name="Straight Connector 109"/>
          <p:cNvCxnSpPr>
            <a:stCxn id="72" idx="3"/>
            <a:endCxn id="58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0" name="Straight Connector 113"/>
          <p:cNvCxnSpPr>
            <a:stCxn id="72" idx="5"/>
            <a:endCxn id="73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132"/>
          <p:cNvCxnSpPr>
            <a:stCxn id="70" idx="3"/>
            <a:endCxn id="71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37"/>
          <p:cNvCxnSpPr>
            <a:stCxn id="71" idx="2"/>
            <a:endCxn id="72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4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5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86" name="Straight Connector 54"/>
          <p:cNvCxnSpPr>
            <a:stCxn id="58" idx="6"/>
            <a:endCxn id="73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352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13212 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95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37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3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39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40" name="Rectangle 35"/>
          <p:cNvSpPr/>
          <p:nvPr/>
        </p:nvSpPr>
        <p:spPr>
          <a:xfrm>
            <a:off x="1817688" y="399256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41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42" name="Straight Connector 18"/>
          <p:cNvCxnSpPr>
            <a:stCxn id="45" idx="1"/>
            <a:endCxn id="3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D adiciona F na pilha de rotas reversas no pacote DAO, então passa o DAO para B que veio de F com o conteúdo F*:: [F]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D também emite seu DAO indicando o prefixo D:: para B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também não pode armazenar rotas…</a:t>
            </a:r>
          </a:p>
          <a:p>
            <a:endParaRPr lang="pt-BR" altLang="pt-BR" sz="2000" dirty="0">
              <a:ea typeface="ＭＳ Ｐゴシック" panose="020B0600070205080204" pitchFamily="34" charset="-128"/>
            </a:endParaRP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pPr lvl="1" algn="ctr">
              <a:buFontTx/>
              <a:buNone/>
            </a:pPr>
            <a:r>
              <a:rPr lang="pt-BR" altLang="pt-BR" sz="2000" dirty="0">
                <a:ea typeface="ＭＳ Ｐゴシック" panose="020B0600070205080204" pitchFamily="34" charset="-128"/>
              </a:rPr>
              <a:t>(continua...)</a:t>
            </a: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44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5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46" name="Straight Connector 52"/>
          <p:cNvCxnSpPr>
            <a:stCxn id="38" idx="6"/>
            <a:endCxn id="90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8" name="Straight Connector 109"/>
          <p:cNvCxnSpPr>
            <a:stCxn id="36" idx="3"/>
            <a:endCxn id="37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50" name="Straight Connector 113"/>
          <p:cNvCxnSpPr>
            <a:stCxn id="36" idx="5"/>
            <a:endCxn id="39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32"/>
          <p:cNvCxnSpPr>
            <a:stCxn id="90" idx="3"/>
            <a:endCxn id="91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37"/>
          <p:cNvCxnSpPr>
            <a:stCxn id="91" idx="2"/>
            <a:endCxn id="36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4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5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56" name="Straight Connector 54"/>
          <p:cNvCxnSpPr>
            <a:stCxn id="37" idx="6"/>
            <a:endCxn id="39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89" name="Rectangle 34"/>
          <p:cNvSpPr/>
          <p:nvPr/>
        </p:nvSpPr>
        <p:spPr>
          <a:xfrm>
            <a:off x="1760538" y="399256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90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91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1859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6 L 0.0356 -0.176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03559 -0.1763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89" grpId="0" animBg="1"/>
      <p:bldP spid="89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96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1" name="Rectangle 35"/>
          <p:cNvSpPr/>
          <p:nvPr/>
        </p:nvSpPr>
        <p:spPr>
          <a:xfrm>
            <a:off x="2179638" y="286861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2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3" name="Straight Connector 18"/>
          <p:cNvCxnSpPr>
            <a:stCxn id="57" idx="1"/>
            <a:endCxn id="7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B adiciona D na pilha de rotas reversas no pacote DAO para o prefixo D::, e encaminha o DAO D:: [D] para A</a:t>
            </a:r>
          </a:p>
          <a:p>
            <a:pPr lvl="1"/>
            <a:r>
              <a:rPr lang="pt-BR" altLang="pt-BR" sz="2000" dirty="0">
                <a:ea typeface="ＭＳ Ｐゴシック" panose="020B0600070205080204" pitchFamily="34" charset="-128"/>
              </a:rPr>
              <a:t>A desempilha as informações do pacote para obter outros prefixos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armazena D:: via B, com a rota de origem [D]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também emite um DAO indicando seu prefixo B:: para 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armazena B:: via B</a:t>
            </a:r>
          </a:p>
          <a:p>
            <a:endParaRPr lang="pt-BR" altLang="pt-BR" sz="2400" dirty="0">
              <a:ea typeface="ＭＳ Ｐゴシック" panose="020B0600070205080204" pitchFamily="34" charset="-128"/>
            </a:endParaRPr>
          </a:p>
          <a:p>
            <a:pPr lvl="1" algn="ctr">
              <a:buFontTx/>
              <a:buNone/>
            </a:pPr>
            <a:r>
              <a:rPr lang="pt-BR" altLang="pt-BR" sz="2000" dirty="0">
                <a:ea typeface="ＭＳ Ｐゴシック" panose="020B0600070205080204" pitchFamily="34" charset="-128"/>
              </a:rPr>
              <a:t>(continua...)</a:t>
            </a:r>
          </a:p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5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7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cxnSp>
        <p:nvCxnSpPr>
          <p:cNvPr id="58" name="Straight Connector 52"/>
          <p:cNvCxnSpPr>
            <a:stCxn id="78" idx="6"/>
            <a:endCxn id="77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1" name="Straight Connector 109"/>
          <p:cNvCxnSpPr>
            <a:stCxn id="73" idx="3"/>
            <a:endCxn id="74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3" name="Straight Connector 113"/>
          <p:cNvCxnSpPr>
            <a:stCxn id="73" idx="5"/>
            <a:endCxn id="75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132"/>
          <p:cNvCxnSpPr>
            <a:stCxn id="77" idx="3"/>
            <a:endCxn id="72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37"/>
          <p:cNvCxnSpPr>
            <a:stCxn id="72" idx="2"/>
            <a:endCxn id="73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9" name="Straight Connector 54"/>
          <p:cNvCxnSpPr>
            <a:stCxn id="74" idx="6"/>
            <a:endCxn id="75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71" name="Rectangle 34"/>
          <p:cNvSpPr/>
          <p:nvPr/>
        </p:nvSpPr>
        <p:spPr>
          <a:xfrm>
            <a:off x="2179638" y="2857500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72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73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6" name="Rectangle 29"/>
          <p:cNvSpPr/>
          <p:nvPr/>
        </p:nvSpPr>
        <p:spPr>
          <a:xfrm>
            <a:off x="2138363" y="286861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77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7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475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15903 2.9629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-0.15903 2.96296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97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6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7" name="Straight Connector 18"/>
          <p:cNvCxnSpPr>
            <a:stCxn id="54" idx="1"/>
            <a:endCxn id="81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"/>
          <p:cNvSpPr txBox="1">
            <a:spLocks noChangeArrowheads="1"/>
          </p:cNvSpPr>
          <p:nvPr/>
        </p:nvSpPr>
        <p:spPr>
          <a:xfrm>
            <a:off x="4500563" y="1600200"/>
            <a:ext cx="454818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A emite DAOs para LBR-1 para os prefixos de destino A::, B::, D:: e F*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LBR-1 armazena A:: via A, B:: via A, D:: via A e F*:: via 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armazena B:: via B, D:: via B [D], F* via B [D, F]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B, D não armazenam nada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armazena G:: via G, H:: via H</a:t>
            </a:r>
          </a:p>
        </p:txBody>
      </p:sp>
      <p:sp>
        <p:nvSpPr>
          <p:cNvPr id="39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0" name="Straight Connector 52"/>
          <p:cNvCxnSpPr>
            <a:stCxn id="81" idx="6"/>
            <a:endCxn id="53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2" name="Straight Connector 109"/>
          <p:cNvCxnSpPr>
            <a:stCxn id="56" idx="3"/>
            <a:endCxn id="79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4" name="Straight Connector 113"/>
          <p:cNvCxnSpPr>
            <a:stCxn id="56" idx="5"/>
            <a:endCxn id="80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2"/>
          <p:cNvCxnSpPr>
            <a:stCxn id="53" idx="3"/>
            <a:endCxn id="55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37"/>
          <p:cNvCxnSpPr>
            <a:stCxn id="55" idx="2"/>
            <a:endCxn id="56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8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9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50" name="Straight Connector 54"/>
          <p:cNvCxnSpPr>
            <a:stCxn id="79" idx="6"/>
            <a:endCxn id="80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2" name="Rectangle 29"/>
          <p:cNvSpPr/>
          <p:nvPr/>
        </p:nvSpPr>
        <p:spPr>
          <a:xfrm>
            <a:off x="784225" y="2868613"/>
            <a:ext cx="193675" cy="1936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54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79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80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81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3935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0.13872 -0.165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98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sp>
        <p:nvSpPr>
          <p:cNvPr id="30" name="Rectangle 28"/>
          <p:cNvSpPr/>
          <p:nvPr/>
        </p:nvSpPr>
        <p:spPr>
          <a:xfrm>
            <a:off x="1911350" y="1644650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31" name="Rectangle 26"/>
          <p:cNvSpPr/>
          <p:nvPr/>
        </p:nvSpPr>
        <p:spPr>
          <a:xfrm>
            <a:off x="1914525" y="1644650"/>
            <a:ext cx="193675" cy="1936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cxnSp>
        <p:nvCxnSpPr>
          <p:cNvPr id="32" name="Straight Connector 18"/>
          <p:cNvCxnSpPr>
            <a:stCxn id="76" idx="1"/>
            <a:endCxn id="74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O mecanismo descrito é utilizado para envio de dados no P2MP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LBR-1 quer enviar dados para G (F*::) então encaminha para o nó A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A verifica rotas conhecidas e adiciona as diretivas de roteamento no pacote ([D, F]), e encaminha para B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B usa as diretivas para encaminha para D...</a:t>
            </a:r>
          </a:p>
        </p:txBody>
      </p:sp>
      <p:sp>
        <p:nvSpPr>
          <p:cNvPr id="34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35" name="Straight Connector 52"/>
          <p:cNvCxnSpPr>
            <a:stCxn id="74" idx="6"/>
            <a:endCxn id="75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58" name="Straight Connector 109"/>
          <p:cNvCxnSpPr>
            <a:stCxn id="69" idx="3"/>
            <a:endCxn id="70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1" name="Straight Connector 113"/>
          <p:cNvCxnSpPr>
            <a:stCxn id="69" idx="5"/>
            <a:endCxn id="71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132"/>
          <p:cNvCxnSpPr>
            <a:stCxn id="75" idx="3"/>
            <a:endCxn id="77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137"/>
          <p:cNvCxnSpPr>
            <a:stCxn id="77" idx="2"/>
            <a:endCxn id="69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5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6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67" name="Straight Connector 54"/>
          <p:cNvCxnSpPr>
            <a:stCxn id="70" idx="6"/>
            <a:endCxn id="71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69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70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71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2" name="Rectangle 30"/>
          <p:cNvSpPr/>
          <p:nvPr/>
        </p:nvSpPr>
        <p:spPr>
          <a:xfrm>
            <a:off x="752475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73" name="Rectangle 31"/>
          <p:cNvSpPr/>
          <p:nvPr/>
        </p:nvSpPr>
        <p:spPr>
          <a:xfrm>
            <a:off x="2179638" y="286861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75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76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  <p:sp>
        <p:nvSpPr>
          <p:cNvPr id="77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100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13924 0.192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2" y="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02405E-6 L 0.16215 4.02405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59944E-6 L -0.05503 0.1607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0" y="8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RPL – </a:t>
            </a:r>
            <a:r>
              <a:rPr lang="en-US" dirty="0">
                <a:ea typeface="ＭＳ Ｐゴシック" panose="020B0600070205080204" pitchFamily="34" charset="-128"/>
              </a:rPr>
              <a:t>P</a:t>
            </a:r>
            <a:r>
              <a:rPr lang="en-US" altLang="pt-BR" dirty="0">
                <a:ea typeface="ＭＳ Ｐゴシック" panose="020B0600070205080204" pitchFamily="34" charset="-128"/>
              </a:rPr>
              <a:t>2MP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9FFDE-044E-4039-A3AC-221DE2CC675B}" type="slidenum">
              <a:rPr lang="pt-BR" smtClean="0"/>
              <a:pPr/>
              <a:t>99</a:t>
            </a:fld>
            <a:endParaRPr lang="pt-BR" dirty="0"/>
          </a:p>
        </p:txBody>
      </p:sp>
      <p:sp>
        <p:nvSpPr>
          <p:cNvPr id="59" name="Rectangle 3"/>
          <p:cNvSpPr txBox="1">
            <a:spLocks noChangeArrowheads="1"/>
          </p:cNvSpPr>
          <p:nvPr/>
        </p:nvSpPr>
        <p:spPr>
          <a:xfrm>
            <a:off x="4500563" y="1600200"/>
            <a:ext cx="44148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pt-BR" altLang="pt-BR" sz="2400" dirty="0">
              <a:ea typeface="ＭＳ Ｐゴシック" panose="020B0600070205080204" pitchFamily="34" charset="-128"/>
            </a:endParaRPr>
          </a:p>
        </p:txBody>
      </p:sp>
      <p:cxnSp>
        <p:nvCxnSpPr>
          <p:cNvPr id="36" name="Straight Connector 18"/>
          <p:cNvCxnSpPr>
            <a:stCxn id="80" idx="1"/>
            <a:endCxn id="78" idx="7"/>
          </p:cNvCxnSpPr>
          <p:nvPr/>
        </p:nvCxnSpPr>
        <p:spPr>
          <a:xfrm rot="10800000" flipV="1">
            <a:off x="1035050" y="1838325"/>
            <a:ext cx="803275" cy="92710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500563" y="1600200"/>
            <a:ext cx="418623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485663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400" dirty="0">
                <a:ea typeface="ＭＳ Ｐゴシック" panose="020B0600070205080204" pitchFamily="34" charset="-128"/>
              </a:rPr>
              <a:t>D usa as diretivas para encaminha pacotes para F</a:t>
            </a:r>
          </a:p>
          <a:p>
            <a:r>
              <a:rPr lang="pt-BR" altLang="pt-BR" sz="2400" dirty="0">
                <a:ea typeface="ＭＳ Ｐゴシック" panose="020B0600070205080204" pitchFamily="34" charset="-128"/>
              </a:rPr>
              <a:t>F usa as informações de rota conhecidas para encaminha pacotes para G</a:t>
            </a:r>
          </a:p>
          <a:p>
            <a:r>
              <a:rPr lang="pt-BR" altLang="pt-BR" sz="24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OBS: Rotas P2MP através de nós sem memória</a:t>
            </a:r>
          </a:p>
          <a:p>
            <a:pPr lvl="1"/>
            <a:r>
              <a:rPr lang="pt-BR" altLang="pt-BR" sz="2000" dirty="0">
                <a:solidFill>
                  <a:srgbClr val="C00000"/>
                </a:solidFill>
                <a:ea typeface="ＭＳ Ｐゴシック" panose="020B0600070205080204" pitchFamily="34" charset="-128"/>
              </a:rPr>
              <a:t>Os detalhes deste mecanismo ainda não foram definidos</a:t>
            </a:r>
          </a:p>
        </p:txBody>
      </p:sp>
      <p:sp>
        <p:nvSpPr>
          <p:cNvPr id="38" name="TextBox 19"/>
          <p:cNvSpPr txBox="1">
            <a:spLocks noChangeArrowheads="1"/>
          </p:cNvSpPr>
          <p:nvPr/>
        </p:nvSpPr>
        <p:spPr bwMode="auto">
          <a:xfrm>
            <a:off x="1244600" y="203200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39" name="Straight Connector 52"/>
          <p:cNvCxnSpPr>
            <a:stCxn id="78" idx="6"/>
            <a:endCxn id="79" idx="2"/>
          </p:cNvCxnSpPr>
          <p:nvPr/>
        </p:nvCxnSpPr>
        <p:spPr>
          <a:xfrm>
            <a:off x="1112838" y="2954338"/>
            <a:ext cx="917575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87"/>
          <p:cNvSpPr txBox="1">
            <a:spLocks noChangeArrowheads="1"/>
          </p:cNvSpPr>
          <p:nvPr/>
        </p:nvSpPr>
        <p:spPr bwMode="auto">
          <a:xfrm>
            <a:off x="1379538" y="26876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1" name="Straight Connector 109"/>
          <p:cNvCxnSpPr>
            <a:stCxn id="54" idx="3"/>
            <a:endCxn id="55" idx="0"/>
          </p:cNvCxnSpPr>
          <p:nvPr/>
        </p:nvCxnSpPr>
        <p:spPr>
          <a:xfrm rot="5400000">
            <a:off x="161131" y="4563269"/>
            <a:ext cx="792163" cy="200025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579438" y="4538663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3" name="Straight Connector 113"/>
          <p:cNvCxnSpPr>
            <a:stCxn id="54" idx="5"/>
            <a:endCxn id="56" idx="1"/>
          </p:cNvCxnSpPr>
          <p:nvPr/>
        </p:nvCxnSpPr>
        <p:spPr>
          <a:xfrm rot="16200000" flipH="1">
            <a:off x="907257" y="4394993"/>
            <a:ext cx="869950" cy="614363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32"/>
          <p:cNvCxnSpPr>
            <a:stCxn id="79" idx="3"/>
            <a:endCxn id="53" idx="0"/>
          </p:cNvCxnSpPr>
          <p:nvPr/>
        </p:nvCxnSpPr>
        <p:spPr>
          <a:xfrm rot="5400000">
            <a:off x="1676400" y="3379788"/>
            <a:ext cx="668338" cy="195262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7"/>
          <p:cNvCxnSpPr>
            <a:stCxn id="53" idx="2"/>
            <a:endCxn id="54" idx="6"/>
          </p:cNvCxnSpPr>
          <p:nvPr/>
        </p:nvCxnSpPr>
        <p:spPr>
          <a:xfrm rot="10800000" flipV="1">
            <a:off x="1112838" y="4078288"/>
            <a:ext cx="533400" cy="0"/>
          </a:xfrm>
          <a:prstGeom prst="line">
            <a:avLst/>
          </a:prstGeom>
          <a:ln w="38100">
            <a:solidFill>
              <a:srgbClr val="FFC000"/>
            </a:solidFill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87"/>
          <p:cNvSpPr txBox="1">
            <a:spLocks noChangeArrowheads="1"/>
          </p:cNvSpPr>
          <p:nvPr/>
        </p:nvSpPr>
        <p:spPr bwMode="auto">
          <a:xfrm>
            <a:off x="1760538" y="33591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7" name="TextBox 187"/>
          <p:cNvSpPr txBox="1">
            <a:spLocks noChangeArrowheads="1"/>
          </p:cNvSpPr>
          <p:nvPr/>
        </p:nvSpPr>
        <p:spPr bwMode="auto">
          <a:xfrm>
            <a:off x="1244600" y="381158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48" name="TextBox 187"/>
          <p:cNvSpPr txBox="1">
            <a:spLocks noChangeArrowheads="1"/>
          </p:cNvSpPr>
          <p:nvPr/>
        </p:nvSpPr>
        <p:spPr bwMode="auto">
          <a:xfrm>
            <a:off x="1301750" y="4538663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cxnSp>
        <p:nvCxnSpPr>
          <p:cNvPr id="49" name="Straight Connector 54"/>
          <p:cNvCxnSpPr>
            <a:stCxn id="55" idx="6"/>
            <a:endCxn id="56" idx="2"/>
          </p:cNvCxnSpPr>
          <p:nvPr/>
        </p:nvCxnSpPr>
        <p:spPr>
          <a:xfrm>
            <a:off x="723900" y="5326063"/>
            <a:ext cx="847725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87"/>
          <p:cNvSpPr txBox="1">
            <a:spLocks noChangeArrowheads="1"/>
          </p:cNvSpPr>
          <p:nvPr/>
        </p:nvSpPr>
        <p:spPr bwMode="auto">
          <a:xfrm>
            <a:off x="977900" y="50482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pt-BR" sz="1200" i="1" dirty="0"/>
              <a:t>1</a:t>
            </a:r>
          </a:p>
        </p:txBody>
      </p:sp>
      <p:sp>
        <p:nvSpPr>
          <p:cNvPr id="51" name="Rectangle 30"/>
          <p:cNvSpPr/>
          <p:nvPr/>
        </p:nvSpPr>
        <p:spPr>
          <a:xfrm>
            <a:off x="1838325" y="39925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2" name="Rectangle 32"/>
          <p:cNvSpPr/>
          <p:nvPr/>
        </p:nvSpPr>
        <p:spPr>
          <a:xfrm>
            <a:off x="752475" y="3992563"/>
            <a:ext cx="193675" cy="1936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-112" charset="-128"/>
            </a:endParaRPr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1646238" y="381158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D</a:t>
            </a:r>
          </a:p>
        </p:txBody>
      </p:sp>
      <p:sp>
        <p:nvSpPr>
          <p:cNvPr id="54" name="Oval 5"/>
          <p:cNvSpPr>
            <a:spLocks noChangeArrowheads="1"/>
          </p:cNvSpPr>
          <p:nvPr/>
        </p:nvSpPr>
        <p:spPr bwMode="auto">
          <a:xfrm>
            <a:off x="579438" y="381158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F</a:t>
            </a:r>
          </a:p>
        </p:txBody>
      </p:sp>
      <p:sp>
        <p:nvSpPr>
          <p:cNvPr id="55" name="Oval 5"/>
          <p:cNvSpPr>
            <a:spLocks noChangeArrowheads="1"/>
          </p:cNvSpPr>
          <p:nvPr/>
        </p:nvSpPr>
        <p:spPr bwMode="auto">
          <a:xfrm>
            <a:off x="190500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G</a:t>
            </a:r>
          </a:p>
        </p:txBody>
      </p:sp>
      <p:sp>
        <p:nvSpPr>
          <p:cNvPr id="56" name="Oval 5"/>
          <p:cNvSpPr>
            <a:spLocks noChangeArrowheads="1"/>
          </p:cNvSpPr>
          <p:nvPr/>
        </p:nvSpPr>
        <p:spPr bwMode="auto">
          <a:xfrm>
            <a:off x="1571625" y="5059363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H</a:t>
            </a:r>
          </a:p>
        </p:txBody>
      </p:sp>
      <p:sp>
        <p:nvSpPr>
          <p:cNvPr id="78" name="Oval 5"/>
          <p:cNvSpPr>
            <a:spLocks noChangeArrowheads="1"/>
          </p:cNvSpPr>
          <p:nvPr/>
        </p:nvSpPr>
        <p:spPr bwMode="auto">
          <a:xfrm>
            <a:off x="579438" y="2687638"/>
            <a:ext cx="533400" cy="5334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A</a:t>
            </a:r>
          </a:p>
        </p:txBody>
      </p:sp>
      <p:sp>
        <p:nvSpPr>
          <p:cNvPr id="79" name="Oval 5"/>
          <p:cNvSpPr>
            <a:spLocks noChangeArrowheads="1"/>
          </p:cNvSpPr>
          <p:nvPr/>
        </p:nvSpPr>
        <p:spPr bwMode="auto">
          <a:xfrm>
            <a:off x="2030413" y="2687638"/>
            <a:ext cx="533400" cy="533400"/>
          </a:xfrm>
          <a:prstGeom prst="ellipse">
            <a:avLst/>
          </a:prstGeom>
          <a:solidFill>
            <a:srgbClr val="FFC000"/>
          </a:solidFill>
          <a:ln w="1908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pt-BR" sz="1800" dirty="0"/>
              <a:t>B</a:t>
            </a:r>
          </a:p>
        </p:txBody>
      </p:sp>
      <p:sp>
        <p:nvSpPr>
          <p:cNvPr id="80" name="Rectangle 16"/>
          <p:cNvSpPr/>
          <p:nvPr/>
        </p:nvSpPr>
        <p:spPr>
          <a:xfrm>
            <a:off x="1838325" y="1600200"/>
            <a:ext cx="928688" cy="4762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  <a:ea typeface="ＭＳ Ｐゴシック" pitchFamily="-112" charset="-128"/>
              </a:rPr>
              <a:t>LBR-1</a:t>
            </a:r>
          </a:p>
        </p:txBody>
      </p:sp>
    </p:spTree>
    <p:extLst>
      <p:ext uri="{BB962C8B-B14F-4D97-AF65-F5344CB8AC3E}">
        <p14:creationId xmlns:p14="http://schemas.microsoft.com/office/powerpoint/2010/main" val="13032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-0.11666 3.7037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3.7037E-6 L -0.03577 0.1837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52" grpId="0" animBg="1"/>
      <p:bldP spid="52" grpId="1" animBg="1"/>
    </p:bldLst>
  </p:timing>
</p:sld>
</file>

<file path=ppt/theme/theme1.xml><?xml version="1.0" encoding="utf-8"?>
<a:theme xmlns:a="http://schemas.openxmlformats.org/drawingml/2006/main" name="Tema do Office">
  <a:themeElements>
    <a:clrScheme name="Personalizada 1">
      <a:dk1>
        <a:srgbClr val="A23A4C"/>
      </a:dk1>
      <a:lt1>
        <a:srgbClr val="F37B64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7089</TotalTime>
  <Words>7028</Words>
  <Application>Microsoft Macintosh PowerPoint</Application>
  <PresentationFormat>On-screen Show (4:3)</PresentationFormat>
  <Paragraphs>1935</Paragraphs>
  <Slides>165</Slides>
  <Notes>19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67" baseType="lpstr">
      <vt:lpstr>Tema do Office</vt:lpstr>
      <vt:lpstr>Acrobat Document</vt:lpstr>
      <vt:lpstr>PowerPoint Presentation</vt:lpstr>
      <vt:lpstr>PowerPoint Presentation</vt:lpstr>
      <vt:lpstr>Objetivos da aula:</vt:lpstr>
      <vt:lpstr>Objetivos da aula</vt:lpstr>
      <vt:lpstr>Objetivos da aula</vt:lpstr>
      <vt:lpstr>Abordagem</vt:lpstr>
      <vt:lpstr>O que é IoT?</vt:lpstr>
      <vt:lpstr>O que é IoT?</vt:lpstr>
      <vt:lpstr>O que é IoT?</vt:lpstr>
      <vt:lpstr>O que é IoT?</vt:lpstr>
      <vt:lpstr>O que é IoT?</vt:lpstr>
      <vt:lpstr>O que é IoT?</vt:lpstr>
      <vt:lpstr>O que é IoT?</vt:lpstr>
      <vt:lpstr>Perspectiva histórica da IoT</vt:lpstr>
      <vt:lpstr>Perspectiva histórica da IoT</vt:lpstr>
      <vt:lpstr>Perspectiva histórica da IoT</vt:lpstr>
      <vt:lpstr>Perspectiva histórica da IoT</vt:lpstr>
      <vt:lpstr>Perspectiva histórica da IoT</vt:lpstr>
      <vt:lpstr>Blocos básicos da IoT</vt:lpstr>
      <vt:lpstr>Blocos básicos da IoT</vt:lpstr>
      <vt:lpstr>Blocos básicos da IoT</vt:lpstr>
      <vt:lpstr>Blocos básicos da IoT</vt:lpstr>
      <vt:lpstr>Blocos básicos da IoT</vt:lpstr>
      <vt:lpstr>Blocos básicos da IoT</vt:lpstr>
      <vt:lpstr>Blocos básicos da IoT</vt:lpstr>
      <vt:lpstr>Blocos básicos da IoT</vt:lpstr>
      <vt:lpstr>Arquitetura básica dos dispositivos</vt:lpstr>
      <vt:lpstr>Arquitetura básica dos dispositivos</vt:lpstr>
      <vt:lpstr>Arquitetura básica dos dispositivos Unidade(s) de processamento/memória </vt:lpstr>
      <vt:lpstr>Arquitetura básica dos dispositivos</vt:lpstr>
      <vt:lpstr>Arquitetura básica dos dispositivos Unidades de Comunicação </vt:lpstr>
      <vt:lpstr>Arquitetura básica dos dispositivos Unidades de Comunicação – categorias por alcance</vt:lpstr>
      <vt:lpstr>Arquitetura básica dos dispositivos Unidades de Comunicação – categorias por alcance</vt:lpstr>
      <vt:lpstr>Arquitetura básica dos dispositivos Unidades de Comunicação – categorias por alcance</vt:lpstr>
      <vt:lpstr>Arquitetura básica dos dispositivos Unidades de Comunicação – categorias por alcance</vt:lpstr>
      <vt:lpstr>Arquitetura básica dos dispositivos Unidades de Comunicação – categorias por topologia</vt:lpstr>
      <vt:lpstr>Arquitetura básica dos dispositivos Tecnologias de comunicação</vt:lpstr>
      <vt:lpstr>Arquitetura básica dos dispositivos Tecnologias de comunicação</vt:lpstr>
      <vt:lpstr>Arquitetura básica dos dispositivos Tecnologias de comunicação</vt:lpstr>
      <vt:lpstr>Arquitetura básica dos dispositivos Tecnologias de comunicação</vt:lpstr>
      <vt:lpstr>Arquitetura básica dos dispositivos Tecnologias de comunicação</vt:lpstr>
      <vt:lpstr>Arquitetura básica dos dispositivos Tecnologias de comunicação</vt:lpstr>
      <vt:lpstr>Arquitetura básica dos dispositivos</vt:lpstr>
      <vt:lpstr>Arquitetura básica dos dispositivos</vt:lpstr>
      <vt:lpstr>Perspectivas e desafios sobre os objetos inteligentes</vt:lpstr>
      <vt:lpstr>Perspectivas e desafios Energy Harversting</vt:lpstr>
      <vt:lpstr>Perspectivas e desafios Energy Harversting</vt:lpstr>
      <vt:lpstr>Perspectivas e desafios sobre os objetos inteligentes</vt:lpstr>
      <vt:lpstr>Perspectivas e desafios Tecnologias de Hardware</vt:lpstr>
      <vt:lpstr>Perspectivas e desafios Tecnologias de Hardware</vt:lpstr>
      <vt:lpstr>Perspectivas e desafios Custo</vt:lpstr>
      <vt:lpstr>Argumentos e requisitos desejáveis dos softwares para IoT</vt:lpstr>
      <vt:lpstr>Argumentos e requisitos desejáveis dos softwares para IoT</vt:lpstr>
      <vt:lpstr>Argumentos e requisitos desejáveis dos softwares para IoT</vt:lpstr>
      <vt:lpstr>Argumentos e requisitos desejáveis dos softwares para IoT</vt:lpstr>
      <vt:lpstr>Argumentos e requisitos desejáveis dos softwares para IoT</vt:lpstr>
      <vt:lpstr>Argumentos e requisitos desejáveis dos softwares para IoT</vt:lpstr>
      <vt:lpstr>Arquitetura para IoT</vt:lpstr>
      <vt:lpstr>Arquitetura para IoT</vt:lpstr>
      <vt:lpstr>IP para IoT</vt:lpstr>
      <vt:lpstr>IP para IoT “Reinvenção da roda” – D. Culler</vt:lpstr>
      <vt:lpstr>IP para IoT</vt:lpstr>
      <vt:lpstr>IP para IoT</vt:lpstr>
      <vt:lpstr>IP para IoT</vt:lpstr>
      <vt:lpstr>IP para IoT</vt:lpstr>
      <vt:lpstr>IP para IoT 6LoWPAN</vt:lpstr>
      <vt:lpstr>IP para IoT 6LoWPAN – Compressão do cabeçalho</vt:lpstr>
      <vt:lpstr>IP para IoT 6LoWPAN – Compressão do cabeçalho</vt:lpstr>
      <vt:lpstr>IP para IoT 6LoWPAN – Compressão do cabeçalho</vt:lpstr>
      <vt:lpstr>IP para IoT 6LoWPAN – Exemplo</vt:lpstr>
      <vt:lpstr>IP para IoT 6LoWPAN –Visão da arquitetura 6LoWPAN</vt:lpstr>
      <vt:lpstr>IP para IoT Exemplo Implementações existentes</vt:lpstr>
      <vt:lpstr>Modelos de Conectividade</vt:lpstr>
      <vt:lpstr>Modelos de Conectividade Visão por Adam Dunkels</vt:lpstr>
      <vt:lpstr>Modelos de Conectividade Visão por Adam Dunkels</vt:lpstr>
      <vt:lpstr>Modelos de Conectividade Visão por Adam Dunkels</vt:lpstr>
      <vt:lpstr>Modelos de Conectividade Visão por Adam Dunkels</vt:lpstr>
      <vt:lpstr>Paradigmas de comunicação</vt:lpstr>
      <vt:lpstr>Paradigmas de comunicação</vt:lpstr>
      <vt:lpstr>Paradigmas de comunicação</vt:lpstr>
      <vt:lpstr>Paradigmas de comunicação</vt:lpstr>
      <vt:lpstr>(RPL - Ripple) IPv6 Routing Protocol for Low-Power and Lossy Networks</vt:lpstr>
      <vt:lpstr>RPL – Const. do DAG</vt:lpstr>
      <vt:lpstr>RPL – Const. do DAG</vt:lpstr>
      <vt:lpstr>RPL – Const. do DAG</vt:lpstr>
      <vt:lpstr>RPL – Const. do DAG</vt:lpstr>
      <vt:lpstr>RPL – Const. do DAG</vt:lpstr>
      <vt:lpstr>RPL – Const. do DAG</vt:lpstr>
      <vt:lpstr>RPL – Const. do DAG</vt:lpstr>
      <vt:lpstr>RPL – Const. do DAG</vt:lpstr>
      <vt:lpstr>RPL – MP2P </vt:lpstr>
      <vt:lpstr>RPL – P2MP </vt:lpstr>
      <vt:lpstr>RPL – P2MP </vt:lpstr>
      <vt:lpstr>RPL – P2MP </vt:lpstr>
      <vt:lpstr>RPL – P2MP </vt:lpstr>
      <vt:lpstr>RPL – P2MP </vt:lpstr>
      <vt:lpstr>RPL – P2MP </vt:lpstr>
      <vt:lpstr>RPL – P2MP </vt:lpstr>
      <vt:lpstr>RPL – P2MP </vt:lpstr>
      <vt:lpstr>RPL – P2P </vt:lpstr>
      <vt:lpstr>Protocolos da camada de aplicações para IoT</vt:lpstr>
      <vt:lpstr>CoAP Em 5 minutos</vt:lpstr>
      <vt:lpstr>CoAP Em 5 minutos</vt:lpstr>
      <vt:lpstr>Ambientes de desenvolvimento</vt:lpstr>
      <vt:lpstr>Ambientes de desenvolvimento Sistemas Operacionais</vt:lpstr>
      <vt:lpstr>Ambientes de desenvolvimento Sistemas Operacionais</vt:lpstr>
      <vt:lpstr>Ambientes de desenvolvimento</vt:lpstr>
      <vt:lpstr>Ambientes de desenvolvimento Emuladores e simuladores</vt:lpstr>
      <vt:lpstr>Ambientes de desenvolvimento Emuladores e simuladores</vt:lpstr>
      <vt:lpstr>Ambientes de desenvolvimento</vt:lpstr>
      <vt:lpstr>Ambientes de desenvolvimento Testbeds</vt:lpstr>
      <vt:lpstr>Ambientes de desenvolvimento Testbeds</vt:lpstr>
      <vt:lpstr>Ambientes de desenvolvimento Testbeds</vt:lpstr>
      <vt:lpstr>Ambientes de desenvolvimento Testbeds</vt:lpstr>
      <vt:lpstr>Desafios e questões de pesquisa</vt:lpstr>
      <vt:lpstr>Desafios e questões de pesquisa Gateway</vt:lpstr>
      <vt:lpstr>Desafios e questões de pesquisa</vt:lpstr>
      <vt:lpstr>Desafios e questões de pesquisa Segurança</vt:lpstr>
      <vt:lpstr>Desafios e questões de pesquisa Segurança</vt:lpstr>
      <vt:lpstr>Desafios e questões de pesquisa Segurança</vt:lpstr>
      <vt:lpstr>Desafios e questões de pesquisa Segurança</vt:lpstr>
      <vt:lpstr>Desafios e questões de pesquisa Segurança</vt:lpstr>
      <vt:lpstr>Desafios e questões de pesquisa Segurança</vt:lpstr>
      <vt:lpstr>Desafios e questões de pesquisa Segurança</vt:lpstr>
      <vt:lpstr>Práticas</vt:lpstr>
      <vt:lpstr>Rede IPv6 de objetos inteligentes</vt:lpstr>
      <vt:lpstr>Erbium (Er) REST: Uma implementação CoAP no Contiki-OS</vt:lpstr>
      <vt:lpstr>Er CoAP Show me the code!</vt:lpstr>
      <vt:lpstr>Er CoAP Show me the code!</vt:lpstr>
      <vt:lpstr>Er CoAP Show me the code!</vt:lpstr>
      <vt:lpstr>Er CoAP Show me the code!</vt:lpstr>
      <vt:lpstr>Descrição do problema</vt:lpstr>
      <vt:lpstr>Características dos dados</vt:lpstr>
      <vt:lpstr>Hierarquia dos níveis de conhecimento</vt:lpstr>
      <vt:lpstr>Instância da hierarquia</vt:lpstr>
      <vt:lpstr>Etapas para extração de conhecimento</vt:lpstr>
      <vt:lpstr>Etapas para extração de conhecimento</vt:lpstr>
      <vt:lpstr>Modelagem de dados</vt:lpstr>
      <vt:lpstr>Modelagem de dados</vt:lpstr>
      <vt:lpstr>Modelagem de dados</vt:lpstr>
      <vt:lpstr>Modelagem de dados</vt:lpstr>
      <vt:lpstr>Modelagem de dados Chave-valor</vt:lpstr>
      <vt:lpstr>Modelagem de dados Linguagem de marcação</vt:lpstr>
      <vt:lpstr>Modelagem de dados Linguagem de marcação</vt:lpstr>
      <vt:lpstr>Modelagem de dados Gráfica</vt:lpstr>
      <vt:lpstr>Modelagem de dados RDF e Ontologia</vt:lpstr>
      <vt:lpstr>Modelagem de dados RDF e Ontologia</vt:lpstr>
      <vt:lpstr>Modelagem de dados RDF e Ontologia</vt:lpstr>
      <vt:lpstr>Armazenamento de dados</vt:lpstr>
      <vt:lpstr>Pré-processamento dos dados Principais problemas</vt:lpstr>
      <vt:lpstr>Pré-processamento dos dados Principais problemas</vt:lpstr>
      <vt:lpstr>Pré-processamento dos dados Principais problemas</vt:lpstr>
      <vt:lpstr>Pré-processamento dos dados Principais problemas</vt:lpstr>
      <vt:lpstr>Pré-processamento dos dados Principais técnicas</vt:lpstr>
      <vt:lpstr>Pré-processamento dos dados Principais técnicas</vt:lpstr>
      <vt:lpstr>Pré-processamento dos dados Principais técnicas</vt:lpstr>
      <vt:lpstr>Extração de conhecimento Aprendizado supervisionado</vt:lpstr>
      <vt:lpstr>Extração de conhecimento Aprendizado não supervisionado</vt:lpstr>
      <vt:lpstr>Extração de conhecimento Aprendizado não supervisionado</vt:lpstr>
      <vt:lpstr>Extração de conhecimento Aprendizado não supervisionado</vt:lpstr>
      <vt:lpstr>Extração de conhecimento</vt:lpstr>
      <vt:lpstr>Considerações Finais</vt:lpstr>
      <vt:lpstr>Considerações Finais</vt:lpstr>
      <vt:lpstr>PowerPoint Presentation</vt:lpstr>
      <vt:lpstr>Trabalho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</dc:creator>
  <cp:lastModifiedBy>Iwens Sene</cp:lastModifiedBy>
  <cp:revision>563</cp:revision>
  <dcterms:created xsi:type="dcterms:W3CDTF">2016-05-03T16:59:27Z</dcterms:created>
  <dcterms:modified xsi:type="dcterms:W3CDTF">2018-10-19T21:42:18Z</dcterms:modified>
</cp:coreProperties>
</file>